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39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486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494.xml"/>
  <Override ContentType="application/vnd.openxmlformats-officedocument.presentationml.notesSlide+xml" PartName="/ppt/notesSlides/notesSlide559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6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89.xml"/>
  <Override ContentType="application/vnd.openxmlformats-officedocument.presentationml.notesSlide+xml" PartName="/ppt/notesSlides/notesSlide400.xml"/>
  <Override ContentType="application/vnd.openxmlformats-officedocument.presentationml.notesSlide+xml" PartName="/ppt/notesSlides/notesSlide478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90.xml"/>
  <Override ContentType="application/vnd.openxmlformats-officedocument.presentationml.notesSlide+xml" PartName="/ppt/notesSlides/notesSlide407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423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520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552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455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71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374.xml"/>
  <Override ContentType="application/vnd.openxmlformats-officedocument.presentationml.notesSlide+xml" PartName="/ppt/notesSlides/notesSlide504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528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58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447.xml"/>
  <Override ContentType="application/vnd.openxmlformats-officedocument.presentationml.notesSlide+xml" PartName="/ppt/notesSlides/notesSlide439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462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513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432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351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6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543.xml"/>
  <Override ContentType="application/vnd.openxmlformats-officedocument.presentationml.notesSlide+xml" PartName="/ppt/notesSlides/notesSlide560.xml"/>
  <Override ContentType="application/vnd.openxmlformats-officedocument.presentationml.notesSlide+xml" PartName="/ppt/notesSlides/notesSlide415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558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388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40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495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521.xml"/>
  <Override ContentType="application/vnd.openxmlformats-officedocument.presentationml.notesSlide+xml" PartName="/ppt/notesSlides/notesSlide47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535.xml"/>
  <Override ContentType="application/vnd.openxmlformats-officedocument.presentationml.notesSlide+xml" PartName="/ppt/notesSlides/notesSlide373.xml"/>
  <Override ContentType="application/vnd.openxmlformats-officedocument.presentationml.notesSlide+xml" PartName="/ppt/notesSlides/notesSlide479.xml"/>
  <Override ContentType="application/vnd.openxmlformats-officedocument.presentationml.notesSlide+xml" PartName="/ppt/notesSlides/notesSlide391.xml"/>
  <Override ContentType="application/vnd.openxmlformats-officedocument.presentationml.notesSlide+xml" PartName="/ppt/notesSlides/notesSlide503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485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357.xml"/>
  <Override ContentType="application/vnd.openxmlformats-officedocument.presentationml.notesSlide+xml" PartName="/ppt/notesSlides/notesSlide424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553.xml"/>
  <Override ContentType="application/vnd.openxmlformats-officedocument.presentationml.notesSlide+xml" PartName="/ppt/notesSlides/notesSlide367.xml"/>
  <Override ContentType="application/vnd.openxmlformats-officedocument.presentationml.notesSlide+xml" PartName="/ppt/notesSlides/notesSlide529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414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31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53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519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352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542.xml"/>
  <Override ContentType="application/vnd.openxmlformats-officedocument.presentationml.notesSlide+xml" PartName="/ppt/notesSlides/notesSlide429.xml"/>
  <Override ContentType="application/vnd.openxmlformats-officedocument.presentationml.notesSlide+xml" PartName="/ppt/notesSlides/notesSlide463.xml"/>
  <Override ContentType="application/vnd.openxmlformats-officedocument.presentationml.notesSlide+xml" PartName="/ppt/notesSlides/notesSlide480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568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44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50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409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1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72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437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518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22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65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8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02.xml"/>
  <Override ContentType="application/vnd.openxmlformats-officedocument.presentationml.notesSlide+xml" PartName="/ppt/notesSlides/notesSlide421.xml"/>
  <Override ContentType="application/vnd.openxmlformats-officedocument.presentationml.notesSlide+xml" PartName="/ppt/notesSlides/notesSlide473.xml"/>
  <Override ContentType="application/vnd.openxmlformats-officedocument.presentationml.notesSlide+xml" PartName="/ppt/notesSlides/notesSlide430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392.xml"/>
  <Override ContentType="application/vnd.openxmlformats-officedocument.presentationml.notesSlide+xml" PartName="/ppt/notesSlides/notesSlide537.xml"/>
  <Override ContentType="application/vnd.openxmlformats-officedocument.presentationml.notesSlide+xml" PartName="/ppt/notesSlides/notesSlide464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545.xml"/>
  <Override ContentType="application/vnd.openxmlformats-officedocument.presentationml.notesSlide+xml" PartName="/ppt/notesSlides/notesSlide509.xml"/>
  <Override ContentType="application/vnd.openxmlformats-officedocument.presentationml.notesSlide+xml" PartName="/ppt/notesSlides/notesSlide402.xml"/>
  <Override ContentType="application/vnd.openxmlformats-officedocument.presentationml.notesSlide+xml" PartName="/ppt/notesSlides/notesSlide445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488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36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492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79.xml"/>
  <Override ContentType="application/vnd.openxmlformats-officedocument.presentationml.notesSlide+xml" PartName="/ppt/notesSlides/notesSlide530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523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566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371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401.xml"/>
  <Override ContentType="application/vnd.openxmlformats-officedocument.presentationml.notesSlide+xml" PartName="/ppt/notesSlides/notesSlide444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487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551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38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72.xml"/>
  <Override ContentType="application/vnd.openxmlformats-officedocument.presentationml.notesSlide+xml" PartName="/ppt/notesSlides/notesSlide517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359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501.xml"/>
  <Override ContentType="application/vnd.openxmlformats-officedocument.presentationml.notesSlide+xml" PartName="/ppt/notesSlides/notesSlide544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438.xml"/>
  <Override ContentType="application/vnd.openxmlformats-officedocument.presentationml.notesSlide+xml" PartName="/ppt/notesSlides/notesSlide350.xml"/>
  <Override ContentType="application/vnd.openxmlformats-officedocument.presentationml.notesSlide+xml" PartName="/ppt/notesSlides/notesSlide393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465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422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365.xml"/>
  <Override ContentType="application/vnd.openxmlformats-officedocument.presentationml.notesSlide+xml" PartName="/ppt/notesSlides/notesSlide416.xml"/>
  <Override ContentType="application/vnd.openxmlformats-officedocument.presentationml.notesSlide+xml" PartName="/ppt/notesSlides/notesSlide459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50.xml"/>
  <Override ContentType="application/vnd.openxmlformats-officedocument.presentationml.notesSlide+xml" PartName="/ppt/notesSlides/notesSlide493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538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354.xml"/>
  <Override ContentType="application/vnd.openxmlformats-officedocument.presentationml.notesSlide+xml" PartName="/ppt/notesSlides/notesSlide540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44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524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362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451.xml"/>
  <Override ContentType="application/vnd.openxmlformats-officedocument.presentationml.notesSlide+xml" PartName="/ppt/notesSlides/notesSlide427.xml"/>
  <Override ContentType="application/vnd.openxmlformats-officedocument.presentationml.notesSlide+xml" PartName="/ppt/notesSlides/notesSlide435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532.xml"/>
  <Override ContentType="application/vnd.openxmlformats-officedocument.presentationml.notesSlide+xml" PartName="/ppt/notesSlides/notesSlide369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46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419.xml"/>
  <Override ContentType="application/vnd.openxmlformats-officedocument.presentationml.notesSlide+xml" PartName="/ppt/notesSlides/notesSlide498.xml"/>
  <Override ContentType="application/vnd.openxmlformats-officedocument.presentationml.notesSlide+xml" PartName="/ppt/notesSlides/notesSlide516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547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49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77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404.xml"/>
  <Override ContentType="application/vnd.openxmlformats-officedocument.presentationml.notesSlide+xml" PartName="/ppt/notesSlides/notesSlide394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385.xml"/>
  <Override ContentType="application/vnd.openxmlformats-officedocument.presentationml.notesSlide+xml" PartName="/ppt/notesSlides/notesSlide571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539.xml"/>
  <Override ContentType="application/vnd.openxmlformats-officedocument.presentationml.notesSlide+xml" PartName="/ppt/notesSlides/notesSlide475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370.xml"/>
  <Override ContentType="application/vnd.openxmlformats-officedocument.presentationml.notesSlide+xml" PartName="/ppt/notesSlides/notesSlide458.xml"/>
  <Override ContentType="application/vnd.openxmlformats-officedocument.presentationml.notesSlide+xml" PartName="/ppt/notesSlides/notesSlide500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556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515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41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442.xml"/>
  <Override ContentType="application/vnd.openxmlformats-officedocument.presentationml.notesSlide+xml" PartName="/ppt/notesSlides/notesSlide507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531.xml"/>
  <Override ContentType="application/vnd.openxmlformats-officedocument.presentationml.notesSlide+xml" PartName="/ppt/notesSlides/notesSlide54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363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5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56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436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467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84.xml"/>
  <Override ContentType="application/vnd.openxmlformats-officedocument.presentationml.notesSlide+xml" PartName="/ppt/notesSlides/notesSlide510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70.xml"/>
  <Override ContentType="application/vnd.openxmlformats-officedocument.presentationml.notesSlide+xml" PartName="/ppt/notesSlides/notesSlide54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4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457.xml"/>
  <Override ContentType="application/vnd.openxmlformats-officedocument.presentationml.notesSlide+xml" PartName="/ppt/notesSlides/notesSlide563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491.xml"/>
  <Override ContentType="application/vnd.openxmlformats-officedocument.presentationml.notesSlide+xml" PartName="/ppt/notesSlides/notesSlide378.xml"/>
  <Override ContentType="application/vnd.openxmlformats-officedocument.presentationml.notesSlide+xml" PartName="/ppt/notesSlides/notesSlide395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403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20.xml"/>
  <Override ContentType="application/vnd.openxmlformats-officedocument.presentationml.notesSlide+xml" PartName="/ppt/notesSlides/notesSlide508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525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89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425.xml"/>
  <Override ContentType="application/vnd.openxmlformats-officedocument.presentationml.notesSlide+xml" PartName="/ppt/notesSlides/notesSlide557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461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380.xml"/>
  <Override ContentType="application/vnd.openxmlformats-officedocument.presentationml.notesSlide+xml" PartName="/ppt/notesSlides/notesSlide51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549.xml"/>
  <Override ContentType="application/vnd.openxmlformats-officedocument.presentationml.notesSlide+xml" PartName="/ppt/notesSlides/notesSlide506.xml"/>
  <Override ContentType="application/vnd.openxmlformats-officedocument.presentationml.notesSlide+xml" PartName="/ppt/notesSlides/notesSlide360.xml"/>
  <Override ContentType="application/vnd.openxmlformats-officedocument.presentationml.notesSlide+xml" PartName="/ppt/notesSlides/notesSlide534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453.xml"/>
  <Override ContentType="application/vnd.openxmlformats-officedocument.presentationml.notesSlide+xml" PartName="/ppt/notesSlides/notesSlide399.xml"/>
  <Override ContentType="application/vnd.openxmlformats-officedocument.presentationml.notesSlide+xml" PartName="/ppt/notesSlides/notesSlide41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356.xml"/>
  <Override ContentType="application/vnd.openxmlformats-officedocument.presentationml.notesSlide+xml" PartName="/ppt/notesSlides/notesSlide496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68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441.xml"/>
  <Override ContentType="application/vnd.openxmlformats-officedocument.presentationml.notesSlide+xml" PartName="/ppt/notesSlides/notesSlide484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456.xml"/>
  <Override ContentType="application/vnd.openxmlformats-officedocument.presentationml.notesSlide+xml" PartName="/ppt/notesSlides/notesSlide48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99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375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511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368.xml"/>
  <Override ContentType="application/vnd.openxmlformats-officedocument.presentationml.notesSlide+xml" PartName="/ppt/notesSlides/notesSlide554.xml"/>
  <Override ContentType="application/vnd.openxmlformats-officedocument.presentationml.notesSlide+xml" PartName="/ppt/notesSlides/notesSlide562.xml"/>
  <Override ContentType="application/vnd.openxmlformats-officedocument.presentationml.notesSlide+xml" PartName="/ppt/notesSlides/notesSlide41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569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526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396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353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428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38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477.xml"/>
  <Override ContentType="application/vnd.openxmlformats-officedocument.presentationml.notesSlide+xml" PartName="/ppt/notesSlides/notesSlide434.xml"/>
  <Override ContentType="application/vnd.openxmlformats-officedocument.presentationml.notesSlide+xml" PartName="/ppt/notesSlides/notesSlide460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355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81.xml"/>
  <Override ContentType="application/vnd.openxmlformats-officedocument.presentationml.notesSlide+xml" PartName="/ppt/notesSlides/notesSlide398.xml"/>
  <Override ContentType="application/vnd.openxmlformats-officedocument.presentationml.notesSlide+xml" PartName="/ppt/notesSlides/notesSlide469.xml"/>
  <Override ContentType="application/vnd.openxmlformats-officedocument.presentationml.notesSlide+xml" PartName="/ppt/notesSlides/notesSlide426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497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548.xml"/>
  <Override ContentType="application/vnd.openxmlformats-officedocument.presentationml.notesSlide+xml" PartName="/ppt/notesSlides/notesSlide483.xml"/>
  <Override ContentType="application/vnd.openxmlformats-officedocument.presentationml.notesSlide+xml" PartName="/ppt/notesSlides/notesSlide440.xml"/>
  <Override ContentType="application/vnd.openxmlformats-officedocument.presentationml.notesSlide+xml" PartName="/ppt/notesSlides/notesSlide505.xml"/>
  <Override ContentType="application/vnd.openxmlformats-officedocument.presentationml.notesSlide+xml" PartName="/ppt/notesSlides/notesSlide533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449.xml"/>
  <Override ContentType="application/vnd.openxmlformats-officedocument.presentationml.notesSlide+xml" PartName="/ppt/notesSlides/notesSlide3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406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54.xml"/>
  <Override ContentType="application/vnd.openxmlformats-officedocument.presentationml.notesSlide+xml" PartName="/ppt/notesSlides/notesSlide411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448.xml"/>
  <Override ContentType="application/vnd.openxmlformats-officedocument.presentationml.notesSlide+xml" PartName="/ppt/notesSlides/notesSlide405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6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412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527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2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376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512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382.xml"/>
  <Override ContentType="application/vnd.openxmlformats-officedocument.presentationml.notesSlide+xml" PartName="/ppt/notesSlides/notesSlide555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33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7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350.xml"/>
  <Override ContentType="application/vnd.openxmlformats-officedocument.presentationml.slide+xml" PartName="/ppt/slides/slide35.xml"/>
  <Override ContentType="application/vnd.openxmlformats-officedocument.presentationml.slide+xml" PartName="/ppt/slides/slide334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423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12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9.xml"/>
  <Override ContentType="application/vnd.openxmlformats-officedocument.presentationml.slide+xml" PartName="/ppt/slides/slide520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342.xml"/>
  <Override ContentType="application/vnd.openxmlformats-officedocument.presentationml.slide+xml" PartName="/ppt/slides/slide431.xml"/>
  <Override ContentType="application/vnd.openxmlformats-officedocument.presentationml.slide+xml" PartName="/ppt/slides/slide156.xml"/>
  <Override ContentType="application/vnd.openxmlformats-officedocument.presentationml.slide+xml" PartName="/ppt/slides/slide535.xml"/>
  <Override ContentType="application/vnd.openxmlformats-officedocument.presentationml.slide+xml" PartName="/ppt/slides/slide438.xml"/>
  <Override ContentType="application/vnd.openxmlformats-officedocument.presentationml.slide+xml" PartName="/ppt/slides/slide454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551.xml"/>
  <Override ContentType="application/vnd.openxmlformats-officedocument.presentationml.slide+xml" PartName="/ppt/slides/slide504.xml"/>
  <Override ContentType="application/vnd.openxmlformats-officedocument.presentationml.slide+xml" PartName="/ppt/slides/slide66.xml"/>
  <Override ContentType="application/vnd.openxmlformats-officedocument.presentationml.slide+xml" PartName="/ppt/slides/slide229.xml"/>
  <Override ContentType="application/vnd.openxmlformats-officedocument.presentationml.slide+xml" PartName="/ppt/slides/slide357.xml"/>
  <Override ContentType="application/vnd.openxmlformats-officedocument.presentationml.slide+xml" PartName="/ppt/slides/slide141.xml"/>
  <Override ContentType="application/vnd.openxmlformats-officedocument.presentationml.slide+xml" PartName="/ppt/slides/slide407.xml"/>
  <Override ContentType="application/vnd.openxmlformats-officedocument.presentationml.slide+xml" PartName="/ppt/slides/slide82.xml"/>
  <Override ContentType="application/vnd.openxmlformats-officedocument.presentationml.slide+xml" PartName="/ppt/slides/slide486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469.xml"/>
  <Override ContentType="application/vnd.openxmlformats-officedocument.presentationml.slide+xml" PartName="/ppt/slides/slide470.xml"/>
  <Override ContentType="application/vnd.openxmlformats-officedocument.presentationml.slide+xml" PartName="/ppt/slides/slide187.xml"/>
  <Override ContentType="application/vnd.openxmlformats-officedocument.presentationml.slide+xml" PartName="/ppt/slides/slide55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400.xml"/>
  <Override ContentType="application/vnd.openxmlformats-officedocument.presentationml.slide+xml" PartName="/ppt/slides/slide214.xml"/>
  <Override ContentType="application/vnd.openxmlformats-officedocument.presentationml.slide+xml" PartName="/ppt/slides/slide206.xml"/>
  <Override ContentType="application/vnd.openxmlformats-officedocument.presentationml.slide+xml" PartName="/ppt/slides/slide381.xml"/>
  <Override ContentType="application/vnd.openxmlformats-officedocument.presentationml.slide+xml" PartName="/ppt/slides/slide195.xml"/>
  <Override ContentType="application/vnd.openxmlformats-officedocument.presentationml.slide+xml" PartName="/ppt/slides/slide567.xml"/>
  <Override ContentType="application/vnd.openxmlformats-officedocument.presentationml.slide+xml" PartName="/ppt/slides/slide560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49.xml"/>
  <Override ContentType="application/vnd.openxmlformats-officedocument.presentationml.slide+xml" PartName="/ppt/slides/slide477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462.xml"/>
  <Override ContentType="application/vnd.openxmlformats-officedocument.presentationml.slide+xml" PartName="/ppt/slides/slide447.xml"/>
  <Override ContentType="application/vnd.openxmlformats-officedocument.presentationml.slide+xml" PartName="/ppt/slides/slide133.xml"/>
  <Override ContentType="application/vnd.openxmlformats-officedocument.presentationml.slide+xml" PartName="/ppt/slides/slide494.xml"/>
  <Override ContentType="application/vnd.openxmlformats-officedocument.presentationml.slide+xml" PartName="/ppt/slides/slide91.xml"/>
  <Override ContentType="application/vnd.openxmlformats-officedocument.presentationml.slide+xml" PartName="/ppt/slides/slide415.xml"/>
  <Override ContentType="application/vnd.openxmlformats-officedocument.presentationml.slide+xml" PartName="/ppt/slides/slide74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310.xml"/>
  <Override ContentType="application/vnd.openxmlformats-officedocument.presentationml.slide+xml" PartName="/ppt/slides/slide543.xml"/>
  <Override ContentType="application/vnd.openxmlformats-officedocument.presentationml.slide+xml" PartName="/ppt/slides/slide366.xml"/>
  <Override ContentType="application/vnd.openxmlformats-officedocument.presentationml.slide+xml" PartName="/ppt/slides/slide396.xml"/>
  <Override ContentType="application/vnd.openxmlformats-officedocument.presentationml.slide+xml" PartName="/ppt/slides/slide180.xml"/>
  <Override ContentType="application/vnd.openxmlformats-officedocument.presentationml.slide+xml" PartName="/ppt/slides/slide511.xml"/>
  <Override ContentType="application/vnd.openxmlformats-officedocument.presentationml.slide+xml" PartName="/ppt/slides/slide18.xml"/>
  <Override ContentType="application/vnd.openxmlformats-officedocument.presentationml.slide+xml" PartName="/ppt/slides/slide333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406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528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440.xml"/>
  <Override ContentType="application/vnd.openxmlformats-officedocument.presentationml.slide+xml" PartName="/ppt/slides/slide147.xml"/>
  <Override ContentType="application/vnd.openxmlformats-officedocument.presentationml.slide+xml" PartName="/ppt/slides/slide236.xml"/>
  <Override ContentType="application/vnd.openxmlformats-officedocument.presentationml.slide+xml" PartName="/ppt/slides/slide422.xml"/>
  <Override ContentType="application/vnd.openxmlformats-officedocument.presentationml.slide+xml" PartName="/ppt/slides/slide505.xml"/>
  <Override ContentType="application/vnd.openxmlformats-officedocument.presentationml.slide+xml" PartName="/ppt/slides/slide110.xml"/>
  <Override ContentType="application/vnd.openxmlformats-officedocument.presentationml.slide+xml" PartName="/ppt/slides/slide455.xml"/>
  <Override ContentType="application/vnd.openxmlformats-officedocument.presentationml.slide+xml" PartName="/ppt/slides/slide293.xml"/>
  <Override ContentType="application/vnd.openxmlformats-officedocument.presentationml.slide+xml" PartName="/ppt/slides/slide358.xml"/>
  <Override ContentType="application/vnd.openxmlformats-officedocument.presentationml.slide+xml" PartName="/ppt/slides/slide471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56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534.xml"/>
  <Override ContentType="application/vnd.openxmlformats-officedocument.presentationml.slide+xml" PartName="/ppt/slides/slide49.xml"/>
  <Override ContentType="application/vnd.openxmlformats-officedocument.presentationml.slide+xml" PartName="/ppt/slides/slide327.xml"/>
  <Override ContentType="application/vnd.openxmlformats-officedocument.presentationml.slide+xml" PartName="/ppt/slides/slide83.xml"/>
  <Override ContentType="application/vnd.openxmlformats-officedocument.presentationml.slide+xml" PartName="/ppt/slides/slide437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559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401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00.xml"/>
  <Override ContentType="application/vnd.openxmlformats-officedocument.presentationml.slide+xml" PartName="/ppt/slides/slide461.xml"/>
  <Override ContentType="application/vnd.openxmlformats-officedocument.presentationml.slide+xml" PartName="/ppt/slides/slide550.xml"/>
  <Override ContentType="application/vnd.openxmlformats-officedocument.presentationml.slide+xml" PartName="/ppt/slides/slide90.xml"/>
  <Override ContentType="application/vnd.openxmlformats-officedocument.presentationml.slide+xml" PartName="/ppt/slides/slide275.xml"/>
  <Override ContentType="application/vnd.openxmlformats-officedocument.presentationml.slide+xml" PartName="/ppt/slides/slide487.xml"/>
  <Override ContentType="application/vnd.openxmlformats-officedocument.presentationml.slide+xml" PartName="/ppt/slides/slide476.xml"/>
  <Override ContentType="application/vnd.openxmlformats-officedocument.presentationml.slide+xml" PartName="/ppt/slides/slide132.xml"/>
  <Override ContentType="application/vnd.openxmlformats-officedocument.presentationml.slide+xml" PartName="/ppt/slides/slide416.xml"/>
  <Override ContentType="application/vnd.openxmlformats-officedocument.presentationml.slide+xml" PartName="/ppt/slides/slide269.xml"/>
  <Override ContentType="application/vnd.openxmlformats-officedocument.presentationml.slide+xml" PartName="/ppt/slides/slide493.xml"/>
  <Override ContentType="application/vnd.openxmlformats-officedocument.presentationml.slide+xml" PartName="/ppt/slides/slide544.xml"/>
  <Override ContentType="application/vnd.openxmlformats-officedocument.presentationml.slide+xml" PartName="/ppt/slides/slide1.xml"/>
  <Override ContentType="application/vnd.openxmlformats-officedocument.presentationml.slide+xml" PartName="/ppt/slides/slide365.xml"/>
  <Override ContentType="application/vnd.openxmlformats-officedocument.presentationml.slide+xml" PartName="/ppt/slides/slide28.xml"/>
  <Override ContentType="application/vnd.openxmlformats-officedocument.presentationml.slide+xml" PartName="/ppt/slides/slide382.xml"/>
  <Override ContentType="application/vnd.openxmlformats-officedocument.presentationml.slide+xml" PartName="/ppt/slides/slide527.xml"/>
  <Override ContentType="application/vnd.openxmlformats-officedocument.presentationml.slide+xml" PartName="/ppt/slides/slide397.xml"/>
  <Override ContentType="application/vnd.openxmlformats-officedocument.presentationml.slide+xml" PartName="/ppt/slides/slide200.xml"/>
  <Override ContentType="application/vnd.openxmlformats-officedocument.presentationml.slide+xml" PartName="/ppt/slides/slide561.xml"/>
  <Override ContentType="application/vnd.openxmlformats-officedocument.presentationml.slide+xml" PartName="/ppt/slides/slide348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553.xml"/>
  <Override ContentType="application/vnd.openxmlformats-officedocument.presentationml.slide+xml" PartName="/ppt/slides/slide367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510.xml"/>
  <Override ContentType="application/vnd.openxmlformats-officedocument.presentationml.slide+xml" PartName="/ppt/slides/slide174.xml"/>
  <Override ContentType="application/vnd.openxmlformats-officedocument.presentationml.slide+xml" PartName="/ppt/slides/slide545.xml"/>
  <Override ContentType="application/vnd.openxmlformats-officedocument.presentationml.slide+xml" PartName="/ppt/slides/slide360.xml"/>
  <Override ContentType="application/vnd.openxmlformats-officedocument.presentationml.slide+xml" PartName="/ppt/slides/slide219.xml"/>
  <Override ContentType="application/vnd.openxmlformats-officedocument.presentationml.slide+xml" PartName="/ppt/slides/slide405.xml"/>
  <Override ContentType="application/vnd.openxmlformats-officedocument.presentationml.slide+xml" PartName="/ppt/slides/slide502.xml"/>
  <Override ContentType="application/vnd.openxmlformats-officedocument.presentationml.slide+xml" PartName="/ppt/slides/slide359.xml"/>
  <Override ContentType="application/vnd.openxmlformats-officedocument.presentationml.slide+xml" PartName="/ppt/slides/slide316.xml"/>
  <Override ContentType="application/vnd.openxmlformats-officedocument.presentationml.slide+xml" PartName="/ppt/slides/slide448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344.xml"/>
  <Override ContentType="application/vnd.openxmlformats-officedocument.presentationml.slide+xml" PartName="/ppt/slides/slide387.xml"/>
  <Override ContentType="application/vnd.openxmlformats-officedocument.presentationml.slide+xml" PartName="/ppt/slides/slide425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468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17.xml"/>
  <Override ContentType="application/vnd.openxmlformats-officedocument.presentationml.slide+xml" PartName="/ppt/slides/slide375.xml"/>
  <Override ContentType="application/vnd.openxmlformats-officedocument.presentationml.slide+xml" PartName="/ppt/slides/slide332.xml"/>
  <Override ContentType="application/vnd.openxmlformats-officedocument.presentationml.slide+xml" PartName="/ppt/slides/slide251.xml"/>
  <Override ContentType="application/vnd.openxmlformats-officedocument.presentationml.slide+xml" PartName="/ppt/slides/slide472.xml"/>
  <Override ContentType="application/vnd.openxmlformats-officedocument.presentationml.slide+xml" PartName="/ppt/slides/slide301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347.xml"/>
  <Override ContentType="application/vnd.openxmlformats-officedocument.presentationml.slide+xml" PartName="/ppt/slides/slide372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460.xml"/>
  <Override ContentType="application/vnd.openxmlformats-officedocument.presentationml.slide+xml" PartName="/ppt/slides/slide488.xml"/>
  <Override ContentType="application/vnd.openxmlformats-officedocument.presentationml.slide+xml" PartName="/ppt/slides/slide410.xml"/>
  <Override ContentType="application/vnd.openxmlformats-officedocument.presentationml.slide+xml" PartName="/ppt/slides/slide72.xml"/>
  <Override ContentType="application/vnd.openxmlformats-officedocument.presentationml.slide+xml" PartName="/ppt/slides/slide453.xml"/>
  <Override ContentType="application/vnd.openxmlformats-officedocument.presentationml.slide+xml" PartName="/ppt/slides/slide496.xml"/>
  <Override ContentType="application/vnd.openxmlformats-officedocument.presentationml.slide+xml" PartName="/ppt/slides/slide29.xml"/>
  <Override ContentType="application/vnd.openxmlformats-officedocument.presentationml.slide+xml" PartName="/ppt/slides/slide530.xml"/>
  <Override ContentType="application/vnd.openxmlformats-officedocument.presentationml.slide+xml" PartName="/ppt/slides/slide319.xml"/>
  <Override ContentType="application/vnd.openxmlformats-officedocument.presentationml.slide+xml" PartName="/ppt/slides/slide417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432.xml"/>
  <Override ContentType="application/vnd.openxmlformats-officedocument.presentationml.slide+xml" PartName="/ppt/slides/slide103.xml"/>
  <Override ContentType="application/vnd.openxmlformats-officedocument.presentationml.slide+xml" PartName="/ppt/slides/slide445.xml"/>
  <Override ContentType="application/vnd.openxmlformats-officedocument.presentationml.slide+xml" PartName="/ppt/slides/slide402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481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569.xml"/>
  <Override ContentType="application/vnd.openxmlformats-officedocument.presentationml.slide+xml" PartName="/ppt/slides/slide14.xml"/>
  <Override ContentType="application/vnd.openxmlformats-officedocument.presentationml.slide+xml" PartName="/ppt/slides/slide526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503.xml"/>
  <Override ContentType="application/vnd.openxmlformats-officedocument.presentationml.slide+xml" PartName="/ppt/slides/slide546.xml"/>
  <Override ContentType="application/vnd.openxmlformats-officedocument.presentationml.slide+xml" PartName="/ppt/slides/slide430.xml"/>
  <Override ContentType="application/vnd.openxmlformats-officedocument.presentationml.slide+xml" PartName="/ppt/slides/slide317.xml"/>
  <Override ContentType="application/vnd.openxmlformats-officedocument.presentationml.slide+xml" PartName="/ppt/slides/slide473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439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351.xml"/>
  <Override ContentType="application/vnd.openxmlformats-officedocument.presentationml.slide+xml" PartName="/ppt/slides/slide368.xml"/>
  <Override ContentType="application/vnd.openxmlformats-officedocument.presentationml.slide+xml" PartName="/ppt/slides/slide394.xml"/>
  <Override ContentType="application/vnd.openxmlformats-officedocument.presentationml.slide+xml" PartName="/ppt/slides/slide331.xml"/>
  <Override ContentType="application/vnd.openxmlformats-officedocument.presentationml.slide+xml" PartName="/ppt/slides/slide280.xml"/>
  <Override ContentType="application/vnd.openxmlformats-officedocument.presentationml.slide+xml" PartName="/ppt/slides/slide374.xml"/>
  <Override ContentType="application/vnd.openxmlformats-officedocument.presentationml.slide+xml" PartName="/ppt/slides/slide345.xml"/>
  <Override ContentType="application/vnd.openxmlformats-officedocument.presentationml.slide+xml" PartName="/ppt/slides/slide518.xml"/>
  <Override ContentType="application/vnd.openxmlformats-officedocument.presentationml.slide+xml" PartName="/ppt/slides/slide302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467.xml"/>
  <Override ContentType="application/vnd.openxmlformats-officedocument.presentationml.slide+xml" PartName="/ppt/slides/slide388.xml"/>
  <Override ContentType="application/vnd.openxmlformats-officedocument.presentationml.slide+xml" PartName="/ppt/slides/slide124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424.xml"/>
  <Override ContentType="application/vnd.openxmlformats-officedocument.presentationml.slide+xml" PartName="/ppt/slides/slide552.xml"/>
  <Override ContentType="application/vnd.openxmlformats-officedocument.presentationml.slide+xml" PartName="/ppt/slides/slide194.xml"/>
  <Override ContentType="application/vnd.openxmlformats-officedocument.presentationml.slide+xml" PartName="/ppt/slides/slide380.xml"/>
  <Override ContentType="application/vnd.openxmlformats-officedocument.presentationml.slide+xml" PartName="/ppt/slides/slide151.xml"/>
  <Override ContentType="application/vnd.openxmlformats-officedocument.presentationml.slide+xml" PartName="/ppt/slides/slide495.xml"/>
  <Override ContentType="application/vnd.openxmlformats-officedocument.presentationml.slide+xml" PartName="/ppt/slides/slide452.xml"/>
  <Override ContentType="application/vnd.openxmlformats-officedocument.presentationml.slide+xml" PartName="/ppt/slides/slide568.xml"/>
  <Override ContentType="application/vnd.openxmlformats-officedocument.presentationml.slide+xml" PartName="/ppt/slides/slide525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330.xml"/>
  <Override ContentType="application/vnd.openxmlformats-officedocument.presentationml.slide+xml" PartName="/ppt/slides/slide267.xml"/>
  <Override ContentType="application/vnd.openxmlformats-officedocument.presentationml.slide+xml" PartName="/ppt/slides/slide373.xml"/>
  <Override ContentType="application/vnd.openxmlformats-officedocument.presentationml.slide+xml" PartName="/ppt/slides/slide389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418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403.xml"/>
  <Override ContentType="application/vnd.openxmlformats-officedocument.presentationml.slide+xml" PartName="/ppt/slides/slide480.xml"/>
  <Override ContentType="application/vnd.openxmlformats-officedocument.presentationml.slide+xml" PartName="/ppt/slides/slide395.xml"/>
  <Override ContentType="application/vnd.openxmlformats-officedocument.presentationml.slide+xml" PartName="/ppt/slides/slide352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531.xml"/>
  <Override ContentType="application/vnd.openxmlformats-officedocument.presentationml.slide+xml" PartName="/ppt/slides/slide273.xml"/>
  <Override ContentType="application/vnd.openxmlformats-officedocument.presentationml.slide+xml" PartName="/ppt/slides/slide446.xml"/>
  <Override ContentType="application/vnd.openxmlformats-officedocument.presentationml.slide+xml" PartName="/ppt/slides/slide489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482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385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490.xml"/>
  <Override ContentType="application/vnd.openxmlformats-officedocument.presentationml.slide+xml" PartName="/ppt/slides/slide571.xml"/>
  <Override ContentType="application/vnd.openxmlformats-officedocument.presentationml.slide+xml" PartName="/ppt/slides/slide202.xml"/>
  <Override ContentType="application/vnd.openxmlformats-officedocument.presentationml.slide+xml" PartName="/ppt/slides/slide466.xml"/>
  <Override ContentType="application/vnd.openxmlformats-officedocument.presentationml.slide+xml" PartName="/ppt/slides/slide105.xml"/>
  <Override ContentType="application/vnd.openxmlformats-officedocument.presentationml.slide+xml" PartName="/ppt/slides/slide555.xml"/>
  <Override ContentType="application/vnd.openxmlformats-officedocument.presentationml.slide+xml" PartName="/ppt/slides/slide5.xml"/>
  <Override ContentType="application/vnd.openxmlformats-officedocument.presentationml.slide+xml" PartName="/ppt/slides/slide369.xml"/>
  <Override ContentType="application/vnd.openxmlformats-officedocument.presentationml.slide+xml" PartName="/ppt/slides/slide393.xml"/>
  <Override ContentType="application/vnd.openxmlformats-officedocument.presentationml.slide+xml" PartName="/ppt/slides/slide377.xml"/>
  <Override ContentType="application/vnd.openxmlformats-officedocument.presentationml.slide+xml" PartName="/ppt/slides/slide563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474.xml"/>
  <Override ContentType="application/vnd.openxmlformats-officedocument.presentationml.slide+xml" PartName="/ppt/slides/slide94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497.xml"/>
  <Override ContentType="application/vnd.openxmlformats-officedocument.presentationml.slide+xml" PartName="/ppt/slides/slide233.xml"/>
  <Override ContentType="application/vnd.openxmlformats-officedocument.presentationml.slide+xml" PartName="/ppt/slides/slide362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547.xml"/>
  <Override ContentType="application/vnd.openxmlformats-officedocument.presentationml.slide+xml" PartName="/ppt/slides/slide184.xml"/>
  <Override ContentType="application/vnd.openxmlformats-officedocument.presentationml.slide+xml" PartName="/ppt/slides/slide411.xml"/>
  <Override ContentType="application/vnd.openxmlformats-officedocument.presentationml.slide+xml" PartName="/ppt/slides/slide314.xml"/>
  <Override ContentType="application/vnd.openxmlformats-officedocument.presentationml.slide+xml" PartName="/ppt/slides/slide419.xml"/>
  <Override ContentType="application/vnd.openxmlformats-officedocument.presentationml.slide+xml" PartName="/ppt/slides/slide338.xml"/>
  <Override ContentType="application/vnd.openxmlformats-officedocument.presentationml.slide+xml" PartName="/ppt/slides/slide507.xml"/>
  <Override ContentType="application/vnd.openxmlformats-officedocument.presentationml.slide+xml" PartName="/ppt/slides/slide443.xml"/>
  <Override ContentType="application/vnd.openxmlformats-officedocument.presentationml.slide+xml" PartName="/ppt/slides/slide168.xml"/>
  <Override ContentType="application/vnd.openxmlformats-officedocument.presentationml.slide+xml" PartName="/ppt/slides/slide426.xml"/>
  <Override ContentType="application/vnd.openxmlformats-officedocument.presentationml.slide+xml" PartName="/ppt/slides/slide152.xml"/>
  <Override ContentType="application/vnd.openxmlformats-officedocument.presentationml.slide+xml" PartName="/ppt/slides/slide257.xml"/>
  <Override ContentType="application/vnd.openxmlformats-officedocument.presentationml.slide+xml" PartName="/ppt/slides/slide161.xml"/>
  <Override ContentType="application/vnd.openxmlformats-officedocument.presentationml.slide+xml" PartName="/ppt/slides/slide532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24.xml"/>
  <Override ContentType="application/vnd.openxmlformats-officedocument.presentationml.slide+xml" PartName="/ppt/slides/slide515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404.xml"/>
  <Override ContentType="application/vnd.openxmlformats-officedocument.presentationml.slide+xml" PartName="/ppt/slides/slide144.xml"/>
  <Override ContentType="application/vnd.openxmlformats-officedocument.presentationml.slide+xml" PartName="/ppt/slides/slide434.xml"/>
  <Override ContentType="application/vnd.openxmlformats-officedocument.presentationml.slide+xml" PartName="/ppt/slides/slide451.xml"/>
  <Override ContentType="application/vnd.openxmlformats-officedocument.presentationml.slide+xml" PartName="/ppt/slides/slide31.xml"/>
  <Override ContentType="application/vnd.openxmlformats-officedocument.presentationml.slide+xml" PartName="/ppt/slides/slide458.xml"/>
  <Override ContentType="application/vnd.openxmlformats-officedocument.presentationml.slide+xml" PartName="/ppt/slides/slide176.xml"/>
  <Override ContentType="application/vnd.openxmlformats-officedocument.presentationml.slide+xml" PartName="/ppt/slides/slide225.xml"/>
  <Override ContentType="application/vnd.openxmlformats-officedocument.presentationml.slide+xml" PartName="/ppt/slides/slide370.xml"/>
  <Override ContentType="application/vnd.openxmlformats-officedocument.presentationml.slide+xml" PartName="/ppt/slides/slide500.xml"/>
  <Override ContentType="application/vnd.openxmlformats-officedocument.presentationml.slide+xml" PartName="/ppt/slides/slide539.xml"/>
  <Override ContentType="application/vnd.openxmlformats-officedocument.presentationml.slide+xml" PartName="/ppt/slides/slide353.xml"/>
  <Override ContentType="application/vnd.openxmlformats-officedocument.presentationml.slide+xml" PartName="/ppt/slides/slide465.xml"/>
  <Override ContentType="application/vnd.openxmlformats-officedocument.presentationml.slide+xml" PartName="/ppt/slides/slide201.xml"/>
  <Override ContentType="application/vnd.openxmlformats-officedocument.presentationml.slide+xml" PartName="/ppt/slides/slide287.xml"/>
  <Override ContentType="application/vnd.openxmlformats-officedocument.presentationml.slide+xml" PartName="/ppt/slides/slide376.xml"/>
  <Override ContentType="application/vnd.openxmlformats-officedocument.presentationml.slide+xml" PartName="/ppt/slides/slide538.xml"/>
  <Override ContentType="application/vnd.openxmlformats-officedocument.presentationml.slide+xml" PartName="/ppt/slides/slide562.xml"/>
  <Override ContentType="application/vnd.openxmlformats-officedocument.presentationml.slide+xml" PartName="/ppt/slides/slide449.xml"/>
  <Override ContentType="application/vnd.openxmlformats-officedocument.presentationml.slide+xml" PartName="/ppt/slides/slide95.xml"/>
  <Override ContentType="application/vnd.openxmlformats-officedocument.presentationml.slide+xml" PartName="/ppt/slides/slide386.xml"/>
  <Override ContentType="application/vnd.openxmlformats-officedocument.presentationml.slide+xml" PartName="/ppt/slides/slide475.xml"/>
  <Override ContentType="application/vnd.openxmlformats-officedocument.presentationml.slide+xml" PartName="/ppt/slides/slide211.xml"/>
  <Override ContentType="application/vnd.openxmlformats-officedocument.presentationml.slide+xml" PartName="/ppt/slides/slide483.xml"/>
  <Override ContentType="application/vnd.openxmlformats-officedocument.presentationml.slide+xml" PartName="/ppt/slides/slide77.xml"/>
  <Override ContentType="application/vnd.openxmlformats-officedocument.presentationml.slide+xml" PartName="/ppt/slides/slide297.xml"/>
  <Override ContentType="application/vnd.openxmlformats-officedocument.presentationml.slide+xml" PartName="/ppt/slides/slide122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104.xml"/>
  <Override ContentType="application/vnd.openxmlformats-officedocument.presentationml.slide+xml" PartName="/ppt/slides/slide55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548.xml"/>
  <Override ContentType="application/vnd.openxmlformats-officedocument.presentationml.slide+xml" PartName="/ppt/slides/slide361.xml"/>
  <Override ContentType="application/vnd.openxmlformats-officedocument.presentationml.slide+xml" PartName="/ppt/slides/slide412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392.xml"/>
  <Override ContentType="application/vnd.openxmlformats-officedocument.presentationml.slide+xml" PartName="/ppt/slides/slide282.xml"/>
  <Override ContentType="application/vnd.openxmlformats-officedocument.presentationml.slide+xml" PartName="/ppt/slides/slide216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498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169.xml"/>
  <Override ContentType="application/vnd.openxmlformats-officedocument.presentationml.slide+xml" PartName="/ppt/slides/slide516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444.xml"/>
  <Override ContentType="application/vnd.openxmlformats-officedocument.presentationml.slide+xml" PartName="/ppt/slides/slide427.xml"/>
  <Override ContentType="application/vnd.openxmlformats-officedocument.presentationml.slide+xml" PartName="/ppt/slides/slide533.xml"/>
  <Override ContentType="application/vnd.openxmlformats-officedocument.presentationml.slide+xml" PartName="/ppt/slides/slide371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540.xml"/>
  <Override ContentType="application/vnd.openxmlformats-officedocument.presentationml.slide+xml" PartName="/ppt/slides/slide354.xml"/>
  <Override ContentType="application/vnd.openxmlformats-officedocument.presentationml.slide+xml" PartName="/ppt/slides/slide337.xml"/>
  <Override ContentType="application/vnd.openxmlformats-officedocument.presentationml.slide+xml" PartName="/ppt/slides/slide523.xml"/>
  <Override ContentType="application/vnd.openxmlformats-officedocument.presentationml.slide+xml" PartName="/ppt/slides/slide506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43.xml"/>
  <Override ContentType="application/vnd.openxmlformats-officedocument.presentationml.slide+xml" PartName="/ppt/slides/slide433.xml"/>
  <Override ContentType="application/vnd.openxmlformats-officedocument.presentationml.slide+xml" PartName="/ppt/slides/slide450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322.xml"/>
  <Override ContentType="application/vnd.openxmlformats-officedocument.presentationml.slide+xml" PartName="/ppt/slides/slide50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43.xml"/>
  <Override ContentType="application/vnd.openxmlformats-officedocument.presentationml.slide+xml" PartName="/ppt/slides/slide459.xml"/>
  <Override ContentType="application/vnd.openxmlformats-officedocument.presentationml.slide+xml" PartName="/ppt/slides/slide158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529.xml"/>
  <Override ContentType="application/vnd.openxmlformats-officedocument.presentationml.slide+xml" PartName="/ppt/slides/slide182.xml"/>
  <Override ContentType="application/vnd.openxmlformats-officedocument.presentationml.slide+xml" PartName="/ppt/slides/slide499.xml"/>
  <Override ContentType="application/vnd.openxmlformats-officedocument.presentationml.slide+xml" PartName="/ppt/slides/slide25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413.xml"/>
  <Override ContentType="application/vnd.openxmlformats-officedocument.presentationml.slide+xml" PartName="/ppt/slides/slide456.xml"/>
  <Override ContentType="application/vnd.openxmlformats-officedocument.presentationml.slide+xml" PartName="/ppt/slides/slide492.xml"/>
  <Override ContentType="application/vnd.openxmlformats-officedocument.presentationml.slide+xml" PartName="/ppt/slides/slide33.xml"/>
  <Override ContentType="application/vnd.openxmlformats-officedocument.presentationml.slide+xml" PartName="/ppt/slides/slide537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565.xml"/>
  <Override ContentType="application/vnd.openxmlformats-officedocument.presentationml.slide+xml" PartName="/ppt/slides/slide522.xml"/>
  <Override ContentType="application/vnd.openxmlformats-officedocument.presentationml.slide+xml" PartName="/ppt/slides/slide107.xml"/>
  <Override ContentType="application/vnd.openxmlformats-officedocument.presentationml.slide+xml" PartName="/ppt/slides/slide441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549.xml"/>
  <Override ContentType="application/vnd.openxmlformats-officedocument.presentationml.slide+xml" PartName="/ppt/slides/slide484.xml"/>
  <Override ContentType="application/vnd.openxmlformats-officedocument.presentationml.slide+xml" PartName="/ppt/slides/slide391.xml"/>
  <Override ContentType="application/vnd.openxmlformats-officedocument.presentationml.slide+xml" PartName="/ppt/slides/slide328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355.xml"/>
  <Override ContentType="application/vnd.openxmlformats-officedocument.presentationml.slide+xml" PartName="/ppt/slides/slide541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398.xml"/>
  <Override ContentType="application/vnd.openxmlformats-officedocument.presentationml.slide+xml" PartName="/ppt/slides/slide240.xml"/>
  <Override ContentType="application/vnd.openxmlformats-officedocument.presentationml.slide+xml" PartName="/ppt/slides/slide436.xml"/>
  <Override ContentType="application/vnd.openxmlformats-officedocument.presentationml.slide+xml" PartName="/ppt/slides/slide479.xml"/>
  <Override ContentType="application/vnd.openxmlformats-officedocument.presentationml.slide+xml" PartName="/ppt/slides/slide185.xml"/>
  <Override ContentType="application/vnd.openxmlformats-officedocument.presentationml.slide+xml" PartName="/ppt/slides/slide14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364.xml"/>
  <Override ContentType="application/vnd.openxmlformats-officedocument.presentationml.slide+xml" PartName="/ppt/slides/slide409.xml"/>
  <Override ContentType="application/vnd.openxmlformats-officedocument.presentationml.slide+xml" PartName="/ppt/slides/slide379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298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42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464.xml"/>
  <Override ContentType="application/vnd.openxmlformats-officedocument.presentationml.slide+xml" PartName="/ppt/slides/slide120.xml"/>
  <Override ContentType="application/vnd.openxmlformats-officedocument.presentationml.slide+xml" PartName="/ppt/slides/slide509.xml"/>
  <Override ContentType="application/vnd.openxmlformats-officedocument.presentationml.slide+xml" PartName="/ppt/slides/slide428.xml"/>
  <Override ContentType="application/vnd.openxmlformats-officedocument.presentationml.slide+xml" PartName="/ppt/slides/slide383.xml"/>
  <Override ContentType="application/vnd.openxmlformats-officedocument.presentationml.slide+xml" PartName="/ppt/slides/slide556.xml"/>
  <Override ContentType="application/vnd.openxmlformats-officedocument.presentationml.slide+xml" PartName="/ppt/slides/slide208.xml"/>
  <Override ContentType="application/vnd.openxmlformats-officedocument.presentationml.slide+xml" PartName="/ppt/slides/slide340.xml"/>
  <Override ContentType="application/vnd.openxmlformats-officedocument.presentationml.slide+xml" PartName="/ppt/slides/slide513.xml"/>
  <Override ContentType="application/vnd.openxmlformats-officedocument.presentationml.slide+xml" PartName="/ppt/slides/slide457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60.xml"/>
  <Override ContentType="application/vnd.openxmlformats-officedocument.presentationml.slide+xml" PartName="/ppt/slides/slide414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384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536.xml"/>
  <Override ContentType="application/vnd.openxmlformats-officedocument.presentationml.slide+xml" PartName="/ppt/slides/slide307.xml"/>
  <Override ContentType="application/vnd.openxmlformats-officedocument.presentationml.slide+xml" PartName="/ppt/slides/slide491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408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64.xml"/>
  <Override ContentType="application/vnd.openxmlformats-officedocument.presentationml.slide+xml" PartName="/ppt/slides/slide54.xml"/>
  <Override ContentType="application/vnd.openxmlformats-officedocument.presentationml.slide+xml" PartName="/ppt/slides/slide313.xml"/>
  <Override ContentType="application/vnd.openxmlformats-officedocument.presentationml.slide+xml" PartName="/ppt/slides/slide149.xml"/>
  <Override ContentType="application/vnd.openxmlformats-officedocument.presentationml.slide+xml" PartName="/ppt/slides/slide521.xml"/>
  <Override ContentType="application/vnd.openxmlformats-officedocument.presentationml.slide+xml" PartName="/ppt/slides/slide570.xml"/>
  <Override ContentType="application/vnd.openxmlformats-officedocument.presentationml.slide+xml" PartName="/ppt/slides/slide442.xml"/>
  <Override ContentType="application/vnd.openxmlformats-officedocument.presentationml.slide+xml" PartName="/ppt/slides/slide485.xml"/>
  <Override ContentType="application/vnd.openxmlformats-officedocument.presentationml.slide+xml" PartName="/ppt/slides/slide106.xml"/>
  <Override ContentType="application/vnd.openxmlformats-officedocument.presentationml.slide+xml" PartName="/ppt/slides/slide234.xml"/>
  <Override ContentType="application/vnd.openxmlformats-officedocument.presentationml.slide+xml" PartName="/ppt/slides/slide177.xml"/>
  <Override ContentType="application/vnd.openxmlformats-officedocument.presentationml.slide+xml" PartName="/ppt/slides/slide363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508.xml"/>
  <Override ContentType="application/vnd.openxmlformats-officedocument.presentationml.slide+xml" PartName="/ppt/slides/slide207.xml"/>
  <Override ContentType="application/vnd.openxmlformats-officedocument.presentationml.slide+xml" PartName="/ppt/slides/slide356.xml"/>
  <Override ContentType="application/vnd.openxmlformats-officedocument.presentationml.slide+xml" PartName="/ppt/slides/slide542.xml"/>
  <Override ContentType="application/vnd.openxmlformats-officedocument.presentationml.slide+xml" PartName="/ppt/slides/slide284.xml"/>
  <Override ContentType="application/vnd.openxmlformats-officedocument.presentationml.slide+xml" PartName="/ppt/slides/slide399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478.xml"/>
  <Override ContentType="application/vnd.openxmlformats-officedocument.presentationml.slide+xml" PartName="/ppt/slides/slide390.xml"/>
  <Override ContentType="application/vnd.openxmlformats-officedocument.presentationml.slide+xml" PartName="/ppt/slides/slide81.xml"/>
  <Override ContentType="application/vnd.openxmlformats-officedocument.presentationml.slide+xml" PartName="/ppt/slides/slide435.xml"/>
  <Override ContentType="application/vnd.openxmlformats-officedocument.presentationml.slide+xml" PartName="/ppt/slides/slide329.xml"/>
  <Override ContentType="application/vnd.openxmlformats-officedocument.presentationml.slide+xml" PartName="/ppt/slides/slide463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57.xml"/>
  <Override ContentType="application/vnd.openxmlformats-officedocument.presentationml.slide+xml" PartName="/ppt/slides/slide514.xml"/>
  <Override ContentType="application/vnd.openxmlformats-officedocument.presentationml.slide+xml" PartName="/ppt/slides/slide290.xml"/>
  <Override ContentType="application/vnd.openxmlformats-officedocument.presentationml.slide+xml" PartName="/ppt/slides/slide378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429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42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  <p:sldId id="729" r:id="rId479"/>
    <p:sldId id="730" r:id="rId480"/>
    <p:sldId id="731" r:id="rId481"/>
    <p:sldId id="732" r:id="rId482"/>
    <p:sldId id="733" r:id="rId483"/>
    <p:sldId id="734" r:id="rId484"/>
    <p:sldId id="735" r:id="rId485"/>
    <p:sldId id="736" r:id="rId486"/>
    <p:sldId id="737" r:id="rId487"/>
    <p:sldId id="738" r:id="rId488"/>
    <p:sldId id="739" r:id="rId489"/>
    <p:sldId id="740" r:id="rId490"/>
    <p:sldId id="741" r:id="rId491"/>
    <p:sldId id="742" r:id="rId492"/>
    <p:sldId id="743" r:id="rId493"/>
    <p:sldId id="744" r:id="rId494"/>
    <p:sldId id="745" r:id="rId495"/>
    <p:sldId id="746" r:id="rId496"/>
    <p:sldId id="747" r:id="rId497"/>
    <p:sldId id="748" r:id="rId498"/>
    <p:sldId id="749" r:id="rId499"/>
    <p:sldId id="750" r:id="rId500"/>
    <p:sldId id="751" r:id="rId501"/>
    <p:sldId id="752" r:id="rId502"/>
    <p:sldId id="753" r:id="rId503"/>
    <p:sldId id="754" r:id="rId504"/>
    <p:sldId id="755" r:id="rId505"/>
    <p:sldId id="756" r:id="rId506"/>
    <p:sldId id="757" r:id="rId507"/>
    <p:sldId id="758" r:id="rId508"/>
    <p:sldId id="759" r:id="rId509"/>
    <p:sldId id="760" r:id="rId510"/>
    <p:sldId id="761" r:id="rId511"/>
    <p:sldId id="762" r:id="rId512"/>
    <p:sldId id="763" r:id="rId513"/>
    <p:sldId id="764" r:id="rId514"/>
    <p:sldId id="765" r:id="rId515"/>
    <p:sldId id="766" r:id="rId516"/>
    <p:sldId id="767" r:id="rId517"/>
    <p:sldId id="768" r:id="rId518"/>
    <p:sldId id="769" r:id="rId519"/>
    <p:sldId id="770" r:id="rId520"/>
    <p:sldId id="771" r:id="rId521"/>
    <p:sldId id="772" r:id="rId522"/>
    <p:sldId id="773" r:id="rId523"/>
    <p:sldId id="774" r:id="rId524"/>
    <p:sldId id="775" r:id="rId525"/>
    <p:sldId id="776" r:id="rId526"/>
    <p:sldId id="777" r:id="rId527"/>
    <p:sldId id="778" r:id="rId528"/>
    <p:sldId id="779" r:id="rId529"/>
    <p:sldId id="780" r:id="rId530"/>
    <p:sldId id="781" r:id="rId531"/>
    <p:sldId id="782" r:id="rId532"/>
    <p:sldId id="783" r:id="rId533"/>
    <p:sldId id="784" r:id="rId534"/>
    <p:sldId id="785" r:id="rId535"/>
    <p:sldId id="786" r:id="rId536"/>
    <p:sldId id="787" r:id="rId537"/>
    <p:sldId id="788" r:id="rId538"/>
    <p:sldId id="789" r:id="rId539"/>
    <p:sldId id="790" r:id="rId540"/>
    <p:sldId id="791" r:id="rId541"/>
    <p:sldId id="792" r:id="rId542"/>
    <p:sldId id="793" r:id="rId543"/>
    <p:sldId id="794" r:id="rId544"/>
    <p:sldId id="795" r:id="rId545"/>
    <p:sldId id="796" r:id="rId546"/>
    <p:sldId id="797" r:id="rId547"/>
    <p:sldId id="798" r:id="rId548"/>
    <p:sldId id="799" r:id="rId549"/>
    <p:sldId id="800" r:id="rId550"/>
    <p:sldId id="801" r:id="rId551"/>
    <p:sldId id="802" r:id="rId552"/>
    <p:sldId id="803" r:id="rId553"/>
    <p:sldId id="804" r:id="rId554"/>
    <p:sldId id="805" r:id="rId555"/>
    <p:sldId id="806" r:id="rId556"/>
    <p:sldId id="807" r:id="rId557"/>
    <p:sldId id="808" r:id="rId558"/>
    <p:sldId id="809" r:id="rId559"/>
    <p:sldId id="810" r:id="rId560"/>
    <p:sldId id="811" r:id="rId561"/>
    <p:sldId id="812" r:id="rId562"/>
    <p:sldId id="813" r:id="rId563"/>
    <p:sldId id="814" r:id="rId564"/>
    <p:sldId id="815" r:id="rId565"/>
    <p:sldId id="816" r:id="rId566"/>
    <p:sldId id="817" r:id="rId567"/>
    <p:sldId id="818" r:id="rId568"/>
    <p:sldId id="819" r:id="rId569"/>
    <p:sldId id="820" r:id="rId570"/>
    <p:sldId id="821" r:id="rId571"/>
    <p:sldId id="822" r:id="rId572"/>
    <p:sldId id="823" r:id="rId573"/>
    <p:sldId id="824" r:id="rId574"/>
    <p:sldId id="825" r:id="rId575"/>
    <p:sldId id="826" r:id="rId5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90" Type="http://schemas.openxmlformats.org/officeDocument/2006/relationships/slide" Target="slides/slide185.xml"/><Relationship Id="rId194" Type="http://schemas.openxmlformats.org/officeDocument/2006/relationships/slide" Target="slides/slide189.xml"/><Relationship Id="rId193" Type="http://schemas.openxmlformats.org/officeDocument/2006/relationships/slide" Target="slides/slide188.xml"/><Relationship Id="rId192" Type="http://schemas.openxmlformats.org/officeDocument/2006/relationships/slide" Target="slides/slide187.xml"/><Relationship Id="rId191" Type="http://schemas.openxmlformats.org/officeDocument/2006/relationships/slide" Target="slides/slide186.xml"/><Relationship Id="rId187" Type="http://schemas.openxmlformats.org/officeDocument/2006/relationships/slide" Target="slides/slide18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183" Type="http://schemas.openxmlformats.org/officeDocument/2006/relationships/slide" Target="slides/slide178.xml"/><Relationship Id="rId182" Type="http://schemas.openxmlformats.org/officeDocument/2006/relationships/slide" Target="slides/slide177.xml"/><Relationship Id="rId181" Type="http://schemas.openxmlformats.org/officeDocument/2006/relationships/slide" Target="slides/slide176.xml"/><Relationship Id="rId180" Type="http://schemas.openxmlformats.org/officeDocument/2006/relationships/slide" Target="slides/slide175.xml"/><Relationship Id="rId176" Type="http://schemas.openxmlformats.org/officeDocument/2006/relationships/slide" Target="slides/slide171.xml"/><Relationship Id="rId297" Type="http://schemas.openxmlformats.org/officeDocument/2006/relationships/slide" Target="slides/slide292.xml"/><Relationship Id="rId175" Type="http://schemas.openxmlformats.org/officeDocument/2006/relationships/slide" Target="slides/slide170.xml"/><Relationship Id="rId296" Type="http://schemas.openxmlformats.org/officeDocument/2006/relationships/slide" Target="slides/slide291.xml"/><Relationship Id="rId174" Type="http://schemas.openxmlformats.org/officeDocument/2006/relationships/slide" Target="slides/slide169.xml"/><Relationship Id="rId295" Type="http://schemas.openxmlformats.org/officeDocument/2006/relationships/slide" Target="slides/slide290.xml"/><Relationship Id="rId173" Type="http://schemas.openxmlformats.org/officeDocument/2006/relationships/slide" Target="slides/slide168.xml"/><Relationship Id="rId294" Type="http://schemas.openxmlformats.org/officeDocument/2006/relationships/slide" Target="slides/slide289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299" Type="http://schemas.openxmlformats.org/officeDocument/2006/relationships/slide" Target="slides/slide294.xml"/><Relationship Id="rId177" Type="http://schemas.openxmlformats.org/officeDocument/2006/relationships/slide" Target="slides/slide172.xml"/><Relationship Id="rId298" Type="http://schemas.openxmlformats.org/officeDocument/2006/relationships/slide" Target="slides/slide293.xml"/><Relationship Id="rId198" Type="http://schemas.openxmlformats.org/officeDocument/2006/relationships/slide" Target="slides/slide193.xml"/><Relationship Id="rId197" Type="http://schemas.openxmlformats.org/officeDocument/2006/relationships/slide" Target="slides/slide192.xml"/><Relationship Id="rId196" Type="http://schemas.openxmlformats.org/officeDocument/2006/relationships/slide" Target="slides/slide191.xml"/><Relationship Id="rId195" Type="http://schemas.openxmlformats.org/officeDocument/2006/relationships/slide" Target="slides/slide190.xml"/><Relationship Id="rId199" Type="http://schemas.openxmlformats.org/officeDocument/2006/relationships/slide" Target="slides/slide194.xml"/><Relationship Id="rId150" Type="http://schemas.openxmlformats.org/officeDocument/2006/relationships/slide" Target="slides/slide145.xml"/><Relationship Id="rId271" Type="http://schemas.openxmlformats.org/officeDocument/2006/relationships/slide" Target="slides/slide266.xml"/><Relationship Id="rId392" Type="http://schemas.openxmlformats.org/officeDocument/2006/relationships/slide" Target="slides/slide387.xml"/><Relationship Id="rId270" Type="http://schemas.openxmlformats.org/officeDocument/2006/relationships/slide" Target="slides/slide265.xml"/><Relationship Id="rId391" Type="http://schemas.openxmlformats.org/officeDocument/2006/relationships/slide" Target="slides/slide386.xml"/><Relationship Id="rId390" Type="http://schemas.openxmlformats.org/officeDocument/2006/relationships/slide" Target="slides/slide38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269" Type="http://schemas.openxmlformats.org/officeDocument/2006/relationships/slide" Target="slides/slide264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264" Type="http://schemas.openxmlformats.org/officeDocument/2006/relationships/slide" Target="slides/slide259.xml"/><Relationship Id="rId385" Type="http://schemas.openxmlformats.org/officeDocument/2006/relationships/slide" Target="slides/slide380.xml"/><Relationship Id="rId142" Type="http://schemas.openxmlformats.org/officeDocument/2006/relationships/slide" Target="slides/slide137.xml"/><Relationship Id="rId263" Type="http://schemas.openxmlformats.org/officeDocument/2006/relationships/slide" Target="slides/slide258.xml"/><Relationship Id="rId384" Type="http://schemas.openxmlformats.org/officeDocument/2006/relationships/slide" Target="slides/slide379.xml"/><Relationship Id="rId141" Type="http://schemas.openxmlformats.org/officeDocument/2006/relationships/slide" Target="slides/slide136.xml"/><Relationship Id="rId262" Type="http://schemas.openxmlformats.org/officeDocument/2006/relationships/slide" Target="slides/slide257.xml"/><Relationship Id="rId383" Type="http://schemas.openxmlformats.org/officeDocument/2006/relationships/slide" Target="slides/slide378.xml"/><Relationship Id="rId140" Type="http://schemas.openxmlformats.org/officeDocument/2006/relationships/slide" Target="slides/slide135.xml"/><Relationship Id="rId261" Type="http://schemas.openxmlformats.org/officeDocument/2006/relationships/slide" Target="slides/slide256.xml"/><Relationship Id="rId382" Type="http://schemas.openxmlformats.org/officeDocument/2006/relationships/slide" Target="slides/slide377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268" Type="http://schemas.openxmlformats.org/officeDocument/2006/relationships/slide" Target="slides/slide263.xml"/><Relationship Id="rId389" Type="http://schemas.openxmlformats.org/officeDocument/2006/relationships/slide" Target="slides/slide384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267" Type="http://schemas.openxmlformats.org/officeDocument/2006/relationships/slide" Target="slides/slide262.xml"/><Relationship Id="rId388" Type="http://schemas.openxmlformats.org/officeDocument/2006/relationships/slide" Target="slides/slide383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266" Type="http://schemas.openxmlformats.org/officeDocument/2006/relationships/slide" Target="slides/slide261.xml"/><Relationship Id="rId387" Type="http://schemas.openxmlformats.org/officeDocument/2006/relationships/slide" Target="slides/slide382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265" Type="http://schemas.openxmlformats.org/officeDocument/2006/relationships/slide" Target="slides/slide260.xml"/><Relationship Id="rId386" Type="http://schemas.openxmlformats.org/officeDocument/2006/relationships/slide" Target="slides/slide381.xml"/><Relationship Id="rId260" Type="http://schemas.openxmlformats.org/officeDocument/2006/relationships/slide" Target="slides/slide255.xml"/><Relationship Id="rId381" Type="http://schemas.openxmlformats.org/officeDocument/2006/relationships/slide" Target="slides/slide376.xml"/><Relationship Id="rId380" Type="http://schemas.openxmlformats.org/officeDocument/2006/relationships/slide" Target="slides/slide37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slide" Target="slides/slide254.xml"/><Relationship Id="rId137" Type="http://schemas.openxmlformats.org/officeDocument/2006/relationships/slide" Target="slides/slide132.xml"/><Relationship Id="rId258" Type="http://schemas.openxmlformats.org/officeDocument/2006/relationships/slide" Target="slides/slide253.xml"/><Relationship Id="rId379" Type="http://schemas.openxmlformats.org/officeDocument/2006/relationships/slide" Target="slides/slide374.xml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374" Type="http://schemas.openxmlformats.org/officeDocument/2006/relationships/slide" Target="slides/slide369.xml"/><Relationship Id="rId495" Type="http://schemas.openxmlformats.org/officeDocument/2006/relationships/slide" Target="slides/slide490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373" Type="http://schemas.openxmlformats.org/officeDocument/2006/relationships/slide" Target="slides/slide368.xml"/><Relationship Id="rId494" Type="http://schemas.openxmlformats.org/officeDocument/2006/relationships/slide" Target="slides/slide489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372" Type="http://schemas.openxmlformats.org/officeDocument/2006/relationships/slide" Target="slides/slide367.xml"/><Relationship Id="rId493" Type="http://schemas.openxmlformats.org/officeDocument/2006/relationships/slide" Target="slides/slide488.xml"/><Relationship Id="rId250" Type="http://schemas.openxmlformats.org/officeDocument/2006/relationships/slide" Target="slides/slide245.xml"/><Relationship Id="rId371" Type="http://schemas.openxmlformats.org/officeDocument/2006/relationships/slide" Target="slides/slide366.xml"/><Relationship Id="rId492" Type="http://schemas.openxmlformats.org/officeDocument/2006/relationships/slide" Target="slides/slide487.xml"/><Relationship Id="rId136" Type="http://schemas.openxmlformats.org/officeDocument/2006/relationships/slide" Target="slides/slide131.xml"/><Relationship Id="rId257" Type="http://schemas.openxmlformats.org/officeDocument/2006/relationships/slide" Target="slides/slide252.xml"/><Relationship Id="rId378" Type="http://schemas.openxmlformats.org/officeDocument/2006/relationships/slide" Target="slides/slide373.xml"/><Relationship Id="rId499" Type="http://schemas.openxmlformats.org/officeDocument/2006/relationships/slide" Target="slides/slide494.xml"/><Relationship Id="rId135" Type="http://schemas.openxmlformats.org/officeDocument/2006/relationships/slide" Target="slides/slide130.xml"/><Relationship Id="rId256" Type="http://schemas.openxmlformats.org/officeDocument/2006/relationships/slide" Target="slides/slide251.xml"/><Relationship Id="rId377" Type="http://schemas.openxmlformats.org/officeDocument/2006/relationships/slide" Target="slides/slide372.xml"/><Relationship Id="rId498" Type="http://schemas.openxmlformats.org/officeDocument/2006/relationships/slide" Target="slides/slide493.xml"/><Relationship Id="rId134" Type="http://schemas.openxmlformats.org/officeDocument/2006/relationships/slide" Target="slides/slide129.xml"/><Relationship Id="rId255" Type="http://schemas.openxmlformats.org/officeDocument/2006/relationships/slide" Target="slides/slide250.xml"/><Relationship Id="rId376" Type="http://schemas.openxmlformats.org/officeDocument/2006/relationships/slide" Target="slides/slide371.xml"/><Relationship Id="rId497" Type="http://schemas.openxmlformats.org/officeDocument/2006/relationships/slide" Target="slides/slide492.xml"/><Relationship Id="rId133" Type="http://schemas.openxmlformats.org/officeDocument/2006/relationships/slide" Target="slides/slide128.xml"/><Relationship Id="rId254" Type="http://schemas.openxmlformats.org/officeDocument/2006/relationships/slide" Target="slides/slide249.xml"/><Relationship Id="rId375" Type="http://schemas.openxmlformats.org/officeDocument/2006/relationships/slide" Target="slides/slide370.xml"/><Relationship Id="rId496" Type="http://schemas.openxmlformats.org/officeDocument/2006/relationships/slide" Target="slides/slide491.xml"/><Relationship Id="rId172" Type="http://schemas.openxmlformats.org/officeDocument/2006/relationships/slide" Target="slides/slide167.xml"/><Relationship Id="rId293" Type="http://schemas.openxmlformats.org/officeDocument/2006/relationships/slide" Target="slides/slide288.xml"/><Relationship Id="rId171" Type="http://schemas.openxmlformats.org/officeDocument/2006/relationships/slide" Target="slides/slide166.xml"/><Relationship Id="rId292" Type="http://schemas.openxmlformats.org/officeDocument/2006/relationships/slide" Target="slides/slide287.xml"/><Relationship Id="rId170" Type="http://schemas.openxmlformats.org/officeDocument/2006/relationships/slide" Target="slides/slide165.xml"/><Relationship Id="rId291" Type="http://schemas.openxmlformats.org/officeDocument/2006/relationships/slide" Target="slides/slide286.xml"/><Relationship Id="rId290" Type="http://schemas.openxmlformats.org/officeDocument/2006/relationships/slide" Target="slides/slide285.xml"/><Relationship Id="rId165" Type="http://schemas.openxmlformats.org/officeDocument/2006/relationships/slide" Target="slides/slide160.xml"/><Relationship Id="rId286" Type="http://schemas.openxmlformats.org/officeDocument/2006/relationships/slide" Target="slides/slide281.xml"/><Relationship Id="rId164" Type="http://schemas.openxmlformats.org/officeDocument/2006/relationships/slide" Target="slides/slide159.xml"/><Relationship Id="rId285" Type="http://schemas.openxmlformats.org/officeDocument/2006/relationships/slide" Target="slides/slide280.xml"/><Relationship Id="rId163" Type="http://schemas.openxmlformats.org/officeDocument/2006/relationships/slide" Target="slides/slide158.xml"/><Relationship Id="rId284" Type="http://schemas.openxmlformats.org/officeDocument/2006/relationships/slide" Target="slides/slide279.xml"/><Relationship Id="rId162" Type="http://schemas.openxmlformats.org/officeDocument/2006/relationships/slide" Target="slides/slide157.xml"/><Relationship Id="rId283" Type="http://schemas.openxmlformats.org/officeDocument/2006/relationships/slide" Target="slides/slide278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289" Type="http://schemas.openxmlformats.org/officeDocument/2006/relationships/slide" Target="slides/slide284.xml"/><Relationship Id="rId167" Type="http://schemas.openxmlformats.org/officeDocument/2006/relationships/slide" Target="slides/slide162.xml"/><Relationship Id="rId288" Type="http://schemas.openxmlformats.org/officeDocument/2006/relationships/slide" Target="slides/slide283.xml"/><Relationship Id="rId166" Type="http://schemas.openxmlformats.org/officeDocument/2006/relationships/slide" Target="slides/slide161.xml"/><Relationship Id="rId287" Type="http://schemas.openxmlformats.org/officeDocument/2006/relationships/slide" Target="slides/slide282.xml"/><Relationship Id="rId161" Type="http://schemas.openxmlformats.org/officeDocument/2006/relationships/slide" Target="slides/slide156.xml"/><Relationship Id="rId282" Type="http://schemas.openxmlformats.org/officeDocument/2006/relationships/slide" Target="slides/slide277.xml"/><Relationship Id="rId160" Type="http://schemas.openxmlformats.org/officeDocument/2006/relationships/slide" Target="slides/slide155.xml"/><Relationship Id="rId281" Type="http://schemas.openxmlformats.org/officeDocument/2006/relationships/slide" Target="slides/slide276.xml"/><Relationship Id="rId280" Type="http://schemas.openxmlformats.org/officeDocument/2006/relationships/slide" Target="slides/slide275.xml"/><Relationship Id="rId159" Type="http://schemas.openxmlformats.org/officeDocument/2006/relationships/slide" Target="slides/slide154.xml"/><Relationship Id="rId154" Type="http://schemas.openxmlformats.org/officeDocument/2006/relationships/slide" Target="slides/slide149.xml"/><Relationship Id="rId275" Type="http://schemas.openxmlformats.org/officeDocument/2006/relationships/slide" Target="slides/slide270.xml"/><Relationship Id="rId396" Type="http://schemas.openxmlformats.org/officeDocument/2006/relationships/slide" Target="slides/slide391.xml"/><Relationship Id="rId153" Type="http://schemas.openxmlformats.org/officeDocument/2006/relationships/slide" Target="slides/slide148.xml"/><Relationship Id="rId274" Type="http://schemas.openxmlformats.org/officeDocument/2006/relationships/slide" Target="slides/slide269.xml"/><Relationship Id="rId395" Type="http://schemas.openxmlformats.org/officeDocument/2006/relationships/slide" Target="slides/slide390.xml"/><Relationship Id="rId152" Type="http://schemas.openxmlformats.org/officeDocument/2006/relationships/slide" Target="slides/slide147.xml"/><Relationship Id="rId273" Type="http://schemas.openxmlformats.org/officeDocument/2006/relationships/slide" Target="slides/slide268.xml"/><Relationship Id="rId394" Type="http://schemas.openxmlformats.org/officeDocument/2006/relationships/slide" Target="slides/slide389.xml"/><Relationship Id="rId151" Type="http://schemas.openxmlformats.org/officeDocument/2006/relationships/slide" Target="slides/slide146.xml"/><Relationship Id="rId272" Type="http://schemas.openxmlformats.org/officeDocument/2006/relationships/slide" Target="slides/slide267.xml"/><Relationship Id="rId393" Type="http://schemas.openxmlformats.org/officeDocument/2006/relationships/slide" Target="slides/slide388.xml"/><Relationship Id="rId158" Type="http://schemas.openxmlformats.org/officeDocument/2006/relationships/slide" Target="slides/slide153.xml"/><Relationship Id="rId279" Type="http://schemas.openxmlformats.org/officeDocument/2006/relationships/slide" Target="slides/slide274.xml"/><Relationship Id="rId157" Type="http://schemas.openxmlformats.org/officeDocument/2006/relationships/slide" Target="slides/slide152.xml"/><Relationship Id="rId278" Type="http://schemas.openxmlformats.org/officeDocument/2006/relationships/slide" Target="slides/slide273.xml"/><Relationship Id="rId399" Type="http://schemas.openxmlformats.org/officeDocument/2006/relationships/slide" Target="slides/slide394.xml"/><Relationship Id="rId156" Type="http://schemas.openxmlformats.org/officeDocument/2006/relationships/slide" Target="slides/slide151.xml"/><Relationship Id="rId277" Type="http://schemas.openxmlformats.org/officeDocument/2006/relationships/slide" Target="slides/slide272.xml"/><Relationship Id="rId398" Type="http://schemas.openxmlformats.org/officeDocument/2006/relationships/slide" Target="slides/slide393.xml"/><Relationship Id="rId155" Type="http://schemas.openxmlformats.org/officeDocument/2006/relationships/slide" Target="slides/slide150.xml"/><Relationship Id="rId276" Type="http://schemas.openxmlformats.org/officeDocument/2006/relationships/slide" Target="slides/slide271.xml"/><Relationship Id="rId397" Type="http://schemas.openxmlformats.org/officeDocument/2006/relationships/slide" Target="slides/slide392.xml"/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509" Type="http://schemas.openxmlformats.org/officeDocument/2006/relationships/slide" Target="slides/slide504.xml"/><Relationship Id="rId508" Type="http://schemas.openxmlformats.org/officeDocument/2006/relationships/slide" Target="slides/slide503.xml"/><Relationship Id="rId503" Type="http://schemas.openxmlformats.org/officeDocument/2006/relationships/slide" Target="slides/slide498.xml"/><Relationship Id="rId502" Type="http://schemas.openxmlformats.org/officeDocument/2006/relationships/slide" Target="slides/slide497.xml"/><Relationship Id="rId501" Type="http://schemas.openxmlformats.org/officeDocument/2006/relationships/slide" Target="slides/slide496.xml"/><Relationship Id="rId500" Type="http://schemas.openxmlformats.org/officeDocument/2006/relationships/slide" Target="slides/slide495.xml"/><Relationship Id="rId507" Type="http://schemas.openxmlformats.org/officeDocument/2006/relationships/slide" Target="slides/slide502.xml"/><Relationship Id="rId506" Type="http://schemas.openxmlformats.org/officeDocument/2006/relationships/slide" Target="slides/slide501.xml"/><Relationship Id="rId505" Type="http://schemas.openxmlformats.org/officeDocument/2006/relationships/slide" Target="slides/slide500.xml"/><Relationship Id="rId504" Type="http://schemas.openxmlformats.org/officeDocument/2006/relationships/slide" Target="slides/slide4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09" Type="http://schemas.openxmlformats.org/officeDocument/2006/relationships/slide" Target="slides/slide404.xml"/><Relationship Id="rId404" Type="http://schemas.openxmlformats.org/officeDocument/2006/relationships/slide" Target="slides/slide399.xml"/><Relationship Id="rId525" Type="http://schemas.openxmlformats.org/officeDocument/2006/relationships/slide" Target="slides/slide520.xml"/><Relationship Id="rId403" Type="http://schemas.openxmlformats.org/officeDocument/2006/relationships/slide" Target="slides/slide398.xml"/><Relationship Id="rId524" Type="http://schemas.openxmlformats.org/officeDocument/2006/relationships/slide" Target="slides/slide519.xml"/><Relationship Id="rId402" Type="http://schemas.openxmlformats.org/officeDocument/2006/relationships/slide" Target="slides/slide397.xml"/><Relationship Id="rId523" Type="http://schemas.openxmlformats.org/officeDocument/2006/relationships/slide" Target="slides/slide518.xml"/><Relationship Id="rId401" Type="http://schemas.openxmlformats.org/officeDocument/2006/relationships/slide" Target="slides/slide396.xml"/><Relationship Id="rId522" Type="http://schemas.openxmlformats.org/officeDocument/2006/relationships/slide" Target="slides/slide517.xml"/><Relationship Id="rId408" Type="http://schemas.openxmlformats.org/officeDocument/2006/relationships/slide" Target="slides/slide403.xml"/><Relationship Id="rId529" Type="http://schemas.openxmlformats.org/officeDocument/2006/relationships/slide" Target="slides/slide524.xml"/><Relationship Id="rId407" Type="http://schemas.openxmlformats.org/officeDocument/2006/relationships/slide" Target="slides/slide402.xml"/><Relationship Id="rId528" Type="http://schemas.openxmlformats.org/officeDocument/2006/relationships/slide" Target="slides/slide523.xml"/><Relationship Id="rId406" Type="http://schemas.openxmlformats.org/officeDocument/2006/relationships/slide" Target="slides/slide401.xml"/><Relationship Id="rId527" Type="http://schemas.openxmlformats.org/officeDocument/2006/relationships/slide" Target="slides/slide522.xml"/><Relationship Id="rId405" Type="http://schemas.openxmlformats.org/officeDocument/2006/relationships/slide" Target="slides/slide400.xml"/><Relationship Id="rId526" Type="http://schemas.openxmlformats.org/officeDocument/2006/relationships/slide" Target="slides/slide52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400" Type="http://schemas.openxmlformats.org/officeDocument/2006/relationships/slide" Target="slides/slide395.xml"/><Relationship Id="rId521" Type="http://schemas.openxmlformats.org/officeDocument/2006/relationships/slide" Target="slides/slide516.xml"/><Relationship Id="rId29" Type="http://schemas.openxmlformats.org/officeDocument/2006/relationships/slide" Target="slides/slide24.xml"/><Relationship Id="rId520" Type="http://schemas.openxmlformats.org/officeDocument/2006/relationships/slide" Target="slides/slide5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19" Type="http://schemas.openxmlformats.org/officeDocument/2006/relationships/slide" Target="slides/slide514.xml"/><Relationship Id="rId514" Type="http://schemas.openxmlformats.org/officeDocument/2006/relationships/slide" Target="slides/slide509.xml"/><Relationship Id="rId513" Type="http://schemas.openxmlformats.org/officeDocument/2006/relationships/slide" Target="slides/slide508.xml"/><Relationship Id="rId512" Type="http://schemas.openxmlformats.org/officeDocument/2006/relationships/slide" Target="slides/slide507.xml"/><Relationship Id="rId511" Type="http://schemas.openxmlformats.org/officeDocument/2006/relationships/slide" Target="slides/slide506.xml"/><Relationship Id="rId518" Type="http://schemas.openxmlformats.org/officeDocument/2006/relationships/slide" Target="slides/slide513.xml"/><Relationship Id="rId517" Type="http://schemas.openxmlformats.org/officeDocument/2006/relationships/slide" Target="slides/slide512.xml"/><Relationship Id="rId516" Type="http://schemas.openxmlformats.org/officeDocument/2006/relationships/slide" Target="slides/slide511.xml"/><Relationship Id="rId515" Type="http://schemas.openxmlformats.org/officeDocument/2006/relationships/slide" Target="slides/slide510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510" Type="http://schemas.openxmlformats.org/officeDocument/2006/relationships/slide" Target="slides/slide505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349" Type="http://schemas.openxmlformats.org/officeDocument/2006/relationships/slide" Target="slides/slide344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348" Type="http://schemas.openxmlformats.org/officeDocument/2006/relationships/slide" Target="slides/slide343.xml"/><Relationship Id="rId469" Type="http://schemas.openxmlformats.org/officeDocument/2006/relationships/slide" Target="slides/slide464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347" Type="http://schemas.openxmlformats.org/officeDocument/2006/relationships/slide" Target="slides/slide342.xml"/><Relationship Id="rId468" Type="http://schemas.openxmlformats.org/officeDocument/2006/relationships/slide" Target="slides/slide463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346" Type="http://schemas.openxmlformats.org/officeDocument/2006/relationships/slide" Target="slides/slide341.xml"/><Relationship Id="rId467" Type="http://schemas.openxmlformats.org/officeDocument/2006/relationships/slide" Target="slides/slide462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341" Type="http://schemas.openxmlformats.org/officeDocument/2006/relationships/slide" Target="slides/slide336.xml"/><Relationship Id="rId462" Type="http://schemas.openxmlformats.org/officeDocument/2006/relationships/slide" Target="slides/slide457.xml"/><Relationship Id="rId340" Type="http://schemas.openxmlformats.org/officeDocument/2006/relationships/slide" Target="slides/slide335.xml"/><Relationship Id="rId461" Type="http://schemas.openxmlformats.org/officeDocument/2006/relationships/slide" Target="slides/slide456.xml"/><Relationship Id="rId460" Type="http://schemas.openxmlformats.org/officeDocument/2006/relationships/slide" Target="slides/slide45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345" Type="http://schemas.openxmlformats.org/officeDocument/2006/relationships/slide" Target="slides/slide340.xml"/><Relationship Id="rId466" Type="http://schemas.openxmlformats.org/officeDocument/2006/relationships/slide" Target="slides/slide461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344" Type="http://schemas.openxmlformats.org/officeDocument/2006/relationships/slide" Target="slides/slide339.xml"/><Relationship Id="rId465" Type="http://schemas.openxmlformats.org/officeDocument/2006/relationships/slide" Target="slides/slide460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343" Type="http://schemas.openxmlformats.org/officeDocument/2006/relationships/slide" Target="slides/slide338.xml"/><Relationship Id="rId464" Type="http://schemas.openxmlformats.org/officeDocument/2006/relationships/slide" Target="slides/slide459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342" Type="http://schemas.openxmlformats.org/officeDocument/2006/relationships/slide" Target="slides/slide337.xml"/><Relationship Id="rId463" Type="http://schemas.openxmlformats.org/officeDocument/2006/relationships/slide" Target="slides/slide458.xml"/><Relationship Id="rId217" Type="http://schemas.openxmlformats.org/officeDocument/2006/relationships/slide" Target="slides/slide212.xml"/><Relationship Id="rId338" Type="http://schemas.openxmlformats.org/officeDocument/2006/relationships/slide" Target="slides/slide333.xml"/><Relationship Id="rId459" Type="http://schemas.openxmlformats.org/officeDocument/2006/relationships/slide" Target="slides/slide454.xml"/><Relationship Id="rId216" Type="http://schemas.openxmlformats.org/officeDocument/2006/relationships/slide" Target="slides/slide211.xml"/><Relationship Id="rId337" Type="http://schemas.openxmlformats.org/officeDocument/2006/relationships/slide" Target="slides/slide332.xml"/><Relationship Id="rId458" Type="http://schemas.openxmlformats.org/officeDocument/2006/relationships/slide" Target="slides/slide453.xml"/><Relationship Id="rId215" Type="http://schemas.openxmlformats.org/officeDocument/2006/relationships/slide" Target="slides/slide210.xml"/><Relationship Id="rId336" Type="http://schemas.openxmlformats.org/officeDocument/2006/relationships/slide" Target="slides/slide331.xml"/><Relationship Id="rId457" Type="http://schemas.openxmlformats.org/officeDocument/2006/relationships/slide" Target="slides/slide452.xml"/><Relationship Id="rId214" Type="http://schemas.openxmlformats.org/officeDocument/2006/relationships/slide" Target="slides/slide209.xml"/><Relationship Id="rId335" Type="http://schemas.openxmlformats.org/officeDocument/2006/relationships/slide" Target="slides/slide330.xml"/><Relationship Id="rId456" Type="http://schemas.openxmlformats.org/officeDocument/2006/relationships/slide" Target="slides/slide451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339" Type="http://schemas.openxmlformats.org/officeDocument/2006/relationships/slide" Target="slides/slide334.xml"/><Relationship Id="rId330" Type="http://schemas.openxmlformats.org/officeDocument/2006/relationships/slide" Target="slides/slide325.xml"/><Relationship Id="rId451" Type="http://schemas.openxmlformats.org/officeDocument/2006/relationships/slide" Target="slides/slide446.xml"/><Relationship Id="rId572" Type="http://schemas.openxmlformats.org/officeDocument/2006/relationships/slide" Target="slides/slide567.xml"/><Relationship Id="rId450" Type="http://schemas.openxmlformats.org/officeDocument/2006/relationships/slide" Target="slides/slide445.xml"/><Relationship Id="rId571" Type="http://schemas.openxmlformats.org/officeDocument/2006/relationships/slide" Target="slides/slide566.xml"/><Relationship Id="rId570" Type="http://schemas.openxmlformats.org/officeDocument/2006/relationships/slide" Target="slides/slide565.xml"/><Relationship Id="rId213" Type="http://schemas.openxmlformats.org/officeDocument/2006/relationships/slide" Target="slides/slide208.xml"/><Relationship Id="rId334" Type="http://schemas.openxmlformats.org/officeDocument/2006/relationships/slide" Target="slides/slide329.xml"/><Relationship Id="rId455" Type="http://schemas.openxmlformats.org/officeDocument/2006/relationships/slide" Target="slides/slide450.xml"/><Relationship Id="rId576" Type="http://schemas.openxmlformats.org/officeDocument/2006/relationships/slide" Target="slides/slide571.xml"/><Relationship Id="rId212" Type="http://schemas.openxmlformats.org/officeDocument/2006/relationships/slide" Target="slides/slide207.xml"/><Relationship Id="rId333" Type="http://schemas.openxmlformats.org/officeDocument/2006/relationships/slide" Target="slides/slide328.xml"/><Relationship Id="rId454" Type="http://schemas.openxmlformats.org/officeDocument/2006/relationships/slide" Target="slides/slide449.xml"/><Relationship Id="rId575" Type="http://schemas.openxmlformats.org/officeDocument/2006/relationships/slide" Target="slides/slide570.xml"/><Relationship Id="rId211" Type="http://schemas.openxmlformats.org/officeDocument/2006/relationships/slide" Target="slides/slide206.xml"/><Relationship Id="rId332" Type="http://schemas.openxmlformats.org/officeDocument/2006/relationships/slide" Target="slides/slide327.xml"/><Relationship Id="rId453" Type="http://schemas.openxmlformats.org/officeDocument/2006/relationships/slide" Target="slides/slide448.xml"/><Relationship Id="rId574" Type="http://schemas.openxmlformats.org/officeDocument/2006/relationships/slide" Target="slides/slide569.xml"/><Relationship Id="rId210" Type="http://schemas.openxmlformats.org/officeDocument/2006/relationships/slide" Target="slides/slide205.xml"/><Relationship Id="rId331" Type="http://schemas.openxmlformats.org/officeDocument/2006/relationships/slide" Target="slides/slide326.xml"/><Relationship Id="rId452" Type="http://schemas.openxmlformats.org/officeDocument/2006/relationships/slide" Target="slides/slide447.xml"/><Relationship Id="rId573" Type="http://schemas.openxmlformats.org/officeDocument/2006/relationships/slide" Target="slides/slide568.xml"/><Relationship Id="rId370" Type="http://schemas.openxmlformats.org/officeDocument/2006/relationships/slide" Target="slides/slide365.xml"/><Relationship Id="rId491" Type="http://schemas.openxmlformats.org/officeDocument/2006/relationships/slide" Target="slides/slide486.xml"/><Relationship Id="rId490" Type="http://schemas.openxmlformats.org/officeDocument/2006/relationships/slide" Target="slides/slide48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369" Type="http://schemas.openxmlformats.org/officeDocument/2006/relationships/slide" Target="slides/slide364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368" Type="http://schemas.openxmlformats.org/officeDocument/2006/relationships/slide" Target="slides/slide363.xml"/><Relationship Id="rId489" Type="http://schemas.openxmlformats.org/officeDocument/2006/relationships/slide" Target="slides/slide484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363" Type="http://schemas.openxmlformats.org/officeDocument/2006/relationships/slide" Target="slides/slide358.xml"/><Relationship Id="rId484" Type="http://schemas.openxmlformats.org/officeDocument/2006/relationships/slide" Target="slides/slide479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362" Type="http://schemas.openxmlformats.org/officeDocument/2006/relationships/slide" Target="slides/slide357.xml"/><Relationship Id="rId483" Type="http://schemas.openxmlformats.org/officeDocument/2006/relationships/slide" Target="slides/slide478.xml"/><Relationship Id="rId240" Type="http://schemas.openxmlformats.org/officeDocument/2006/relationships/slide" Target="slides/slide235.xml"/><Relationship Id="rId361" Type="http://schemas.openxmlformats.org/officeDocument/2006/relationships/slide" Target="slides/slide356.xml"/><Relationship Id="rId482" Type="http://schemas.openxmlformats.org/officeDocument/2006/relationships/slide" Target="slides/slide477.xml"/><Relationship Id="rId360" Type="http://schemas.openxmlformats.org/officeDocument/2006/relationships/slide" Target="slides/slide355.xml"/><Relationship Id="rId481" Type="http://schemas.openxmlformats.org/officeDocument/2006/relationships/slide" Target="slides/slide476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367" Type="http://schemas.openxmlformats.org/officeDocument/2006/relationships/slide" Target="slides/slide362.xml"/><Relationship Id="rId488" Type="http://schemas.openxmlformats.org/officeDocument/2006/relationships/slide" Target="slides/slide483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366" Type="http://schemas.openxmlformats.org/officeDocument/2006/relationships/slide" Target="slides/slide361.xml"/><Relationship Id="rId487" Type="http://schemas.openxmlformats.org/officeDocument/2006/relationships/slide" Target="slides/slide482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365" Type="http://schemas.openxmlformats.org/officeDocument/2006/relationships/slide" Target="slides/slide360.xml"/><Relationship Id="rId486" Type="http://schemas.openxmlformats.org/officeDocument/2006/relationships/slide" Target="slides/slide481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364" Type="http://schemas.openxmlformats.org/officeDocument/2006/relationships/slide" Target="slides/slide359.xml"/><Relationship Id="rId485" Type="http://schemas.openxmlformats.org/officeDocument/2006/relationships/slide" Target="slides/slide480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480" Type="http://schemas.openxmlformats.org/officeDocument/2006/relationships/slide" Target="slides/slide475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359" Type="http://schemas.openxmlformats.org/officeDocument/2006/relationships/slide" Target="slides/slide354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358" Type="http://schemas.openxmlformats.org/officeDocument/2006/relationships/slide" Target="slides/slide353.xml"/><Relationship Id="rId479" Type="http://schemas.openxmlformats.org/officeDocument/2006/relationships/slide" Target="slides/slide474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357" Type="http://schemas.openxmlformats.org/officeDocument/2006/relationships/slide" Target="slides/slide352.xml"/><Relationship Id="rId478" Type="http://schemas.openxmlformats.org/officeDocument/2006/relationships/slide" Target="slides/slide473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352" Type="http://schemas.openxmlformats.org/officeDocument/2006/relationships/slide" Target="slides/slide347.xml"/><Relationship Id="rId473" Type="http://schemas.openxmlformats.org/officeDocument/2006/relationships/slide" Target="slides/slide468.xml"/><Relationship Id="rId230" Type="http://schemas.openxmlformats.org/officeDocument/2006/relationships/slide" Target="slides/slide225.xml"/><Relationship Id="rId351" Type="http://schemas.openxmlformats.org/officeDocument/2006/relationships/slide" Target="slides/slide346.xml"/><Relationship Id="rId472" Type="http://schemas.openxmlformats.org/officeDocument/2006/relationships/slide" Target="slides/slide467.xml"/><Relationship Id="rId350" Type="http://schemas.openxmlformats.org/officeDocument/2006/relationships/slide" Target="slides/slide345.xml"/><Relationship Id="rId471" Type="http://schemas.openxmlformats.org/officeDocument/2006/relationships/slide" Target="slides/slide466.xml"/><Relationship Id="rId470" Type="http://schemas.openxmlformats.org/officeDocument/2006/relationships/slide" Target="slides/slide46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356" Type="http://schemas.openxmlformats.org/officeDocument/2006/relationships/slide" Target="slides/slide351.xml"/><Relationship Id="rId477" Type="http://schemas.openxmlformats.org/officeDocument/2006/relationships/slide" Target="slides/slide472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355" Type="http://schemas.openxmlformats.org/officeDocument/2006/relationships/slide" Target="slides/slide350.xml"/><Relationship Id="rId476" Type="http://schemas.openxmlformats.org/officeDocument/2006/relationships/slide" Target="slides/slide471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354" Type="http://schemas.openxmlformats.org/officeDocument/2006/relationships/slide" Target="slides/slide349.xml"/><Relationship Id="rId475" Type="http://schemas.openxmlformats.org/officeDocument/2006/relationships/slide" Target="slides/slide470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353" Type="http://schemas.openxmlformats.org/officeDocument/2006/relationships/slide" Target="slides/slide348.xml"/><Relationship Id="rId474" Type="http://schemas.openxmlformats.org/officeDocument/2006/relationships/slide" Target="slides/slide469.xml"/><Relationship Id="rId305" Type="http://schemas.openxmlformats.org/officeDocument/2006/relationships/slide" Target="slides/slide300.xml"/><Relationship Id="rId426" Type="http://schemas.openxmlformats.org/officeDocument/2006/relationships/slide" Target="slides/slide421.xml"/><Relationship Id="rId547" Type="http://schemas.openxmlformats.org/officeDocument/2006/relationships/slide" Target="slides/slide542.xml"/><Relationship Id="rId304" Type="http://schemas.openxmlformats.org/officeDocument/2006/relationships/slide" Target="slides/slide299.xml"/><Relationship Id="rId425" Type="http://schemas.openxmlformats.org/officeDocument/2006/relationships/slide" Target="slides/slide420.xml"/><Relationship Id="rId546" Type="http://schemas.openxmlformats.org/officeDocument/2006/relationships/slide" Target="slides/slide541.xml"/><Relationship Id="rId303" Type="http://schemas.openxmlformats.org/officeDocument/2006/relationships/slide" Target="slides/slide298.xml"/><Relationship Id="rId424" Type="http://schemas.openxmlformats.org/officeDocument/2006/relationships/slide" Target="slides/slide419.xml"/><Relationship Id="rId545" Type="http://schemas.openxmlformats.org/officeDocument/2006/relationships/slide" Target="slides/slide540.xml"/><Relationship Id="rId302" Type="http://schemas.openxmlformats.org/officeDocument/2006/relationships/slide" Target="slides/slide297.xml"/><Relationship Id="rId423" Type="http://schemas.openxmlformats.org/officeDocument/2006/relationships/slide" Target="slides/slide418.xml"/><Relationship Id="rId544" Type="http://schemas.openxmlformats.org/officeDocument/2006/relationships/slide" Target="slides/slide539.xml"/><Relationship Id="rId309" Type="http://schemas.openxmlformats.org/officeDocument/2006/relationships/slide" Target="slides/slide304.xml"/><Relationship Id="rId308" Type="http://schemas.openxmlformats.org/officeDocument/2006/relationships/slide" Target="slides/slide303.xml"/><Relationship Id="rId429" Type="http://schemas.openxmlformats.org/officeDocument/2006/relationships/slide" Target="slides/slide424.xml"/><Relationship Id="rId307" Type="http://schemas.openxmlformats.org/officeDocument/2006/relationships/slide" Target="slides/slide302.xml"/><Relationship Id="rId428" Type="http://schemas.openxmlformats.org/officeDocument/2006/relationships/slide" Target="slides/slide423.xml"/><Relationship Id="rId549" Type="http://schemas.openxmlformats.org/officeDocument/2006/relationships/slide" Target="slides/slide544.xml"/><Relationship Id="rId306" Type="http://schemas.openxmlformats.org/officeDocument/2006/relationships/slide" Target="slides/slide301.xml"/><Relationship Id="rId427" Type="http://schemas.openxmlformats.org/officeDocument/2006/relationships/slide" Target="slides/slide422.xml"/><Relationship Id="rId548" Type="http://schemas.openxmlformats.org/officeDocument/2006/relationships/slide" Target="slides/slide543.xml"/><Relationship Id="rId301" Type="http://schemas.openxmlformats.org/officeDocument/2006/relationships/slide" Target="slides/slide296.xml"/><Relationship Id="rId422" Type="http://schemas.openxmlformats.org/officeDocument/2006/relationships/slide" Target="slides/slide417.xml"/><Relationship Id="rId543" Type="http://schemas.openxmlformats.org/officeDocument/2006/relationships/slide" Target="slides/slide538.xml"/><Relationship Id="rId300" Type="http://schemas.openxmlformats.org/officeDocument/2006/relationships/slide" Target="slides/slide295.xml"/><Relationship Id="rId421" Type="http://schemas.openxmlformats.org/officeDocument/2006/relationships/slide" Target="slides/slide416.xml"/><Relationship Id="rId542" Type="http://schemas.openxmlformats.org/officeDocument/2006/relationships/slide" Target="slides/slide537.xml"/><Relationship Id="rId420" Type="http://schemas.openxmlformats.org/officeDocument/2006/relationships/slide" Target="slides/slide415.xml"/><Relationship Id="rId541" Type="http://schemas.openxmlformats.org/officeDocument/2006/relationships/slide" Target="slides/slide536.xml"/><Relationship Id="rId540" Type="http://schemas.openxmlformats.org/officeDocument/2006/relationships/slide" Target="slides/slide535.xml"/><Relationship Id="rId415" Type="http://schemas.openxmlformats.org/officeDocument/2006/relationships/slide" Target="slides/slide410.xml"/><Relationship Id="rId536" Type="http://schemas.openxmlformats.org/officeDocument/2006/relationships/slide" Target="slides/slide531.xml"/><Relationship Id="rId414" Type="http://schemas.openxmlformats.org/officeDocument/2006/relationships/slide" Target="slides/slide409.xml"/><Relationship Id="rId535" Type="http://schemas.openxmlformats.org/officeDocument/2006/relationships/slide" Target="slides/slide530.xml"/><Relationship Id="rId413" Type="http://schemas.openxmlformats.org/officeDocument/2006/relationships/slide" Target="slides/slide408.xml"/><Relationship Id="rId534" Type="http://schemas.openxmlformats.org/officeDocument/2006/relationships/slide" Target="slides/slide529.xml"/><Relationship Id="rId412" Type="http://schemas.openxmlformats.org/officeDocument/2006/relationships/slide" Target="slides/slide407.xml"/><Relationship Id="rId533" Type="http://schemas.openxmlformats.org/officeDocument/2006/relationships/slide" Target="slides/slide528.xml"/><Relationship Id="rId419" Type="http://schemas.openxmlformats.org/officeDocument/2006/relationships/slide" Target="slides/slide414.xml"/><Relationship Id="rId418" Type="http://schemas.openxmlformats.org/officeDocument/2006/relationships/slide" Target="slides/slide413.xml"/><Relationship Id="rId539" Type="http://schemas.openxmlformats.org/officeDocument/2006/relationships/slide" Target="slides/slide534.xml"/><Relationship Id="rId417" Type="http://schemas.openxmlformats.org/officeDocument/2006/relationships/slide" Target="slides/slide412.xml"/><Relationship Id="rId538" Type="http://schemas.openxmlformats.org/officeDocument/2006/relationships/slide" Target="slides/slide533.xml"/><Relationship Id="rId416" Type="http://schemas.openxmlformats.org/officeDocument/2006/relationships/slide" Target="slides/slide411.xml"/><Relationship Id="rId537" Type="http://schemas.openxmlformats.org/officeDocument/2006/relationships/slide" Target="slides/slide532.xml"/><Relationship Id="rId411" Type="http://schemas.openxmlformats.org/officeDocument/2006/relationships/slide" Target="slides/slide406.xml"/><Relationship Id="rId532" Type="http://schemas.openxmlformats.org/officeDocument/2006/relationships/slide" Target="slides/slide527.xml"/><Relationship Id="rId410" Type="http://schemas.openxmlformats.org/officeDocument/2006/relationships/slide" Target="slides/slide405.xml"/><Relationship Id="rId531" Type="http://schemas.openxmlformats.org/officeDocument/2006/relationships/slide" Target="slides/slide526.xml"/><Relationship Id="rId530" Type="http://schemas.openxmlformats.org/officeDocument/2006/relationships/slide" Target="slides/slide525.xml"/><Relationship Id="rId206" Type="http://schemas.openxmlformats.org/officeDocument/2006/relationships/slide" Target="slides/slide201.xml"/><Relationship Id="rId327" Type="http://schemas.openxmlformats.org/officeDocument/2006/relationships/slide" Target="slides/slide322.xml"/><Relationship Id="rId448" Type="http://schemas.openxmlformats.org/officeDocument/2006/relationships/slide" Target="slides/slide443.xml"/><Relationship Id="rId569" Type="http://schemas.openxmlformats.org/officeDocument/2006/relationships/slide" Target="slides/slide564.xml"/><Relationship Id="rId205" Type="http://schemas.openxmlformats.org/officeDocument/2006/relationships/slide" Target="slides/slide200.xml"/><Relationship Id="rId326" Type="http://schemas.openxmlformats.org/officeDocument/2006/relationships/slide" Target="slides/slide321.xml"/><Relationship Id="rId447" Type="http://schemas.openxmlformats.org/officeDocument/2006/relationships/slide" Target="slides/slide442.xml"/><Relationship Id="rId568" Type="http://schemas.openxmlformats.org/officeDocument/2006/relationships/slide" Target="slides/slide563.xml"/><Relationship Id="rId204" Type="http://schemas.openxmlformats.org/officeDocument/2006/relationships/slide" Target="slides/slide199.xml"/><Relationship Id="rId325" Type="http://schemas.openxmlformats.org/officeDocument/2006/relationships/slide" Target="slides/slide320.xml"/><Relationship Id="rId446" Type="http://schemas.openxmlformats.org/officeDocument/2006/relationships/slide" Target="slides/slide441.xml"/><Relationship Id="rId567" Type="http://schemas.openxmlformats.org/officeDocument/2006/relationships/slide" Target="slides/slide562.xml"/><Relationship Id="rId203" Type="http://schemas.openxmlformats.org/officeDocument/2006/relationships/slide" Target="slides/slide198.xml"/><Relationship Id="rId324" Type="http://schemas.openxmlformats.org/officeDocument/2006/relationships/slide" Target="slides/slide319.xml"/><Relationship Id="rId445" Type="http://schemas.openxmlformats.org/officeDocument/2006/relationships/slide" Target="slides/slide440.xml"/><Relationship Id="rId566" Type="http://schemas.openxmlformats.org/officeDocument/2006/relationships/slide" Target="slides/slide561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329" Type="http://schemas.openxmlformats.org/officeDocument/2006/relationships/slide" Target="slides/slide324.xml"/><Relationship Id="rId207" Type="http://schemas.openxmlformats.org/officeDocument/2006/relationships/slide" Target="slides/slide202.xml"/><Relationship Id="rId328" Type="http://schemas.openxmlformats.org/officeDocument/2006/relationships/slide" Target="slides/slide323.xml"/><Relationship Id="rId449" Type="http://schemas.openxmlformats.org/officeDocument/2006/relationships/slide" Target="slides/slide444.xml"/><Relationship Id="rId440" Type="http://schemas.openxmlformats.org/officeDocument/2006/relationships/slide" Target="slides/slide435.xml"/><Relationship Id="rId561" Type="http://schemas.openxmlformats.org/officeDocument/2006/relationships/slide" Target="slides/slide556.xml"/><Relationship Id="rId560" Type="http://schemas.openxmlformats.org/officeDocument/2006/relationships/slide" Target="slides/slide555.xml"/><Relationship Id="rId202" Type="http://schemas.openxmlformats.org/officeDocument/2006/relationships/slide" Target="slides/slide197.xml"/><Relationship Id="rId323" Type="http://schemas.openxmlformats.org/officeDocument/2006/relationships/slide" Target="slides/slide318.xml"/><Relationship Id="rId444" Type="http://schemas.openxmlformats.org/officeDocument/2006/relationships/slide" Target="slides/slide439.xml"/><Relationship Id="rId565" Type="http://schemas.openxmlformats.org/officeDocument/2006/relationships/slide" Target="slides/slide560.xml"/><Relationship Id="rId201" Type="http://schemas.openxmlformats.org/officeDocument/2006/relationships/slide" Target="slides/slide196.xml"/><Relationship Id="rId322" Type="http://schemas.openxmlformats.org/officeDocument/2006/relationships/slide" Target="slides/slide317.xml"/><Relationship Id="rId443" Type="http://schemas.openxmlformats.org/officeDocument/2006/relationships/slide" Target="slides/slide438.xml"/><Relationship Id="rId564" Type="http://schemas.openxmlformats.org/officeDocument/2006/relationships/slide" Target="slides/slide559.xml"/><Relationship Id="rId200" Type="http://schemas.openxmlformats.org/officeDocument/2006/relationships/slide" Target="slides/slide195.xml"/><Relationship Id="rId321" Type="http://schemas.openxmlformats.org/officeDocument/2006/relationships/slide" Target="slides/slide316.xml"/><Relationship Id="rId442" Type="http://schemas.openxmlformats.org/officeDocument/2006/relationships/slide" Target="slides/slide437.xml"/><Relationship Id="rId563" Type="http://schemas.openxmlformats.org/officeDocument/2006/relationships/slide" Target="slides/slide558.xml"/><Relationship Id="rId320" Type="http://schemas.openxmlformats.org/officeDocument/2006/relationships/slide" Target="slides/slide315.xml"/><Relationship Id="rId441" Type="http://schemas.openxmlformats.org/officeDocument/2006/relationships/slide" Target="slides/slide436.xml"/><Relationship Id="rId562" Type="http://schemas.openxmlformats.org/officeDocument/2006/relationships/slide" Target="slides/slide557.xml"/><Relationship Id="rId316" Type="http://schemas.openxmlformats.org/officeDocument/2006/relationships/slide" Target="slides/slide311.xml"/><Relationship Id="rId437" Type="http://schemas.openxmlformats.org/officeDocument/2006/relationships/slide" Target="slides/slide432.xml"/><Relationship Id="rId558" Type="http://schemas.openxmlformats.org/officeDocument/2006/relationships/slide" Target="slides/slide553.xml"/><Relationship Id="rId315" Type="http://schemas.openxmlformats.org/officeDocument/2006/relationships/slide" Target="slides/slide310.xml"/><Relationship Id="rId436" Type="http://schemas.openxmlformats.org/officeDocument/2006/relationships/slide" Target="slides/slide431.xml"/><Relationship Id="rId557" Type="http://schemas.openxmlformats.org/officeDocument/2006/relationships/slide" Target="slides/slide552.xml"/><Relationship Id="rId314" Type="http://schemas.openxmlformats.org/officeDocument/2006/relationships/slide" Target="slides/slide309.xml"/><Relationship Id="rId435" Type="http://schemas.openxmlformats.org/officeDocument/2006/relationships/slide" Target="slides/slide430.xml"/><Relationship Id="rId556" Type="http://schemas.openxmlformats.org/officeDocument/2006/relationships/slide" Target="slides/slide551.xml"/><Relationship Id="rId313" Type="http://schemas.openxmlformats.org/officeDocument/2006/relationships/slide" Target="slides/slide308.xml"/><Relationship Id="rId434" Type="http://schemas.openxmlformats.org/officeDocument/2006/relationships/slide" Target="slides/slide429.xml"/><Relationship Id="rId555" Type="http://schemas.openxmlformats.org/officeDocument/2006/relationships/slide" Target="slides/slide550.xml"/><Relationship Id="rId319" Type="http://schemas.openxmlformats.org/officeDocument/2006/relationships/slide" Target="slides/slide314.xml"/><Relationship Id="rId318" Type="http://schemas.openxmlformats.org/officeDocument/2006/relationships/slide" Target="slides/slide313.xml"/><Relationship Id="rId439" Type="http://schemas.openxmlformats.org/officeDocument/2006/relationships/slide" Target="slides/slide434.xml"/><Relationship Id="rId317" Type="http://schemas.openxmlformats.org/officeDocument/2006/relationships/slide" Target="slides/slide312.xml"/><Relationship Id="rId438" Type="http://schemas.openxmlformats.org/officeDocument/2006/relationships/slide" Target="slides/slide433.xml"/><Relationship Id="rId559" Type="http://schemas.openxmlformats.org/officeDocument/2006/relationships/slide" Target="slides/slide554.xml"/><Relationship Id="rId550" Type="http://schemas.openxmlformats.org/officeDocument/2006/relationships/slide" Target="slides/slide545.xml"/><Relationship Id="rId312" Type="http://schemas.openxmlformats.org/officeDocument/2006/relationships/slide" Target="slides/slide307.xml"/><Relationship Id="rId433" Type="http://schemas.openxmlformats.org/officeDocument/2006/relationships/slide" Target="slides/slide428.xml"/><Relationship Id="rId554" Type="http://schemas.openxmlformats.org/officeDocument/2006/relationships/slide" Target="slides/slide549.xml"/><Relationship Id="rId311" Type="http://schemas.openxmlformats.org/officeDocument/2006/relationships/slide" Target="slides/slide306.xml"/><Relationship Id="rId432" Type="http://schemas.openxmlformats.org/officeDocument/2006/relationships/slide" Target="slides/slide427.xml"/><Relationship Id="rId553" Type="http://schemas.openxmlformats.org/officeDocument/2006/relationships/slide" Target="slides/slide548.xml"/><Relationship Id="rId310" Type="http://schemas.openxmlformats.org/officeDocument/2006/relationships/slide" Target="slides/slide305.xml"/><Relationship Id="rId431" Type="http://schemas.openxmlformats.org/officeDocument/2006/relationships/slide" Target="slides/slide426.xml"/><Relationship Id="rId552" Type="http://schemas.openxmlformats.org/officeDocument/2006/relationships/slide" Target="slides/slide547.xml"/><Relationship Id="rId430" Type="http://schemas.openxmlformats.org/officeDocument/2006/relationships/slide" Target="slides/slide425.xml"/><Relationship Id="rId551" Type="http://schemas.openxmlformats.org/officeDocument/2006/relationships/slide" Target="slides/slide5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a98e4a708_2_3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a98e4a708_2_3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7c168420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77c168420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a98e4a70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a98e4a70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6a98e4a70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6a98e4a70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6a98e4a70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6a98e4a70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6a98e4a70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6a98e4a70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6a98e4a70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6a98e4a70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6a98e4a70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6a98e4a70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6a98e4a70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6a98e4a70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a98e4a70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a98e4a70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6a98e4a70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6a98e4a70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6a98e4a70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6a98e4a70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77c168420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77c168420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6a98e4a7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6a98e4a7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a98e4a70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6a98e4a70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6a98e4a70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6a98e4a70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6a98e4a70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6a98e4a70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6a98e4a7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6a98e4a7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6a98e4a70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6a98e4a70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6a98e4a70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6a98e4a70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a98e4a70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a98e4a7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6a98e4a70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6a98e4a70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6a98e4a70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6a98e4a70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7c168420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77c168420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6a98e4a70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6a98e4a70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a98e4a70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a98e4a70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6a98e4a70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6a98e4a70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6a98e4a70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6a98e4a70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6a98e4a708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6a98e4a708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a98e4a708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6a98e4a708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a98e4a708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a98e4a708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6a98e4a708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6a98e4a708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6a98e4a708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6a98e4a708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6a98e4a708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6a98e4a708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77c168420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77c168420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6a98e4a708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6a98e4a708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6a98e4a70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6a98e4a70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6a98e4a708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6a98e4a708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6a98e4a708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6a98e4a708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6a98e4a70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6a98e4a70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6a98e4a708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6a98e4a708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6a98e4a708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6a98e4a708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6a98e4a708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6a98e4a708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6a98e4a70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6a98e4a70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6a98e4a70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6a98e4a70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77c168420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77c168420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6a98e4a708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6a98e4a708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6a98e4a708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6a98e4a708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6a98e4a708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6a98e4a70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6a98e4a708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6a98e4a708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6a98e4a708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6a98e4a70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6a98e4a708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6a98e4a70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6a98e4a70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6a98e4a70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6a98e4a708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6a98e4a70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6a98e4a708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6a98e4a70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6a98e4a70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6a98e4a70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77c168420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77c168420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6a98e4a70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6a98e4a70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6a98e4a70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6a98e4a70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6a98e4a708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6a98e4a708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6a98e4a70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26a98e4a70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6a98e4a70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6a98e4a70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6a98e4a70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6a98e4a70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6a98e4a70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6a98e4a70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6a98e4a70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6a98e4a70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6a98e4a70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26a98e4a70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6a98e4a70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6a98e4a70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77c168420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77c168420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26a98e4a70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26a98e4a70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6a98e4a70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6a98e4a70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6a98e4a70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6a98e4a70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6a98e4a708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6a98e4a70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6a98e4a708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6a98e4a708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6a98e4a708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6a98e4a708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6a98e4a708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26a98e4a70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6a98e4a708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6a98e4a708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6a98e4a70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6a98e4a70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6a98e4a708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26a98e4a708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77c168420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77c168420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6a98e4a708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26a98e4a708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6a98e4a708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6a98e4a708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6a98e4a708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6a98e4a708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6a98e4a708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6a98e4a708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6a98e4a708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6a98e4a708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26a98e4a70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26a98e4a70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6a98e4a708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26a98e4a708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6a98e4a708_1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6a98e4a708_1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6a98e4a708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26a98e4a708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6a98e4a708_1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6a98e4a708_1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77c168420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77c168420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6a98e4a708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6a98e4a708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6a98e4a708_1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6a98e4a708_1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6a98e4a708_1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6a98e4a708_1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6a98e4a70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6a98e4a70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6a98e4a708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6a98e4a708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6a98e4a708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6a98e4a708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6a98e4a708_1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6a98e4a708_1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6a98e4a708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6a98e4a708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6a98e4a708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26a98e4a708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26a98e4a708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26a98e4a708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77c168420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77c168420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6a98e4a708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6a98e4a708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6a98e4a708_1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6a98e4a708_1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6a98e4a708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6a98e4a708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6a98e4a708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26a98e4a708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6a98e4a708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6a98e4a708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6a98e4a708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26a98e4a708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6a98e4a708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6a98e4a708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26a98e4a708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26a98e4a708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26a98e4a708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26a98e4a708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6a98e4a708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6a98e4a708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79d22d8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79d22d8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7c168420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77c168420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6a98e4a708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6a98e4a708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6a98e4a708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6a98e4a708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6a98e4a708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6a98e4a708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26a98e4a708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26a98e4a708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6a98e4a708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26a98e4a708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6a98e4a708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6a98e4a708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26a98e4a708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26a98e4a708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26a98e4a708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26a98e4a708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26a98e4a708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26a98e4a708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6a98e4a708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6a98e4a708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77c168420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77c168420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6a98e4a708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26a98e4a708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6a98e4a708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26a98e4a708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6a98e4a708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26a98e4a708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26a98e4a708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26a98e4a708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6a98e4a708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6a98e4a708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6a98e4a708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6a98e4a708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6a98e4a708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26a98e4a708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26a98e4a708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26a98e4a708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26a98e4a708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26a98e4a708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26a98e4a708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26a98e4a708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77c168420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77c168420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6a98e4a708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26a98e4a708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6a98e4a708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26a98e4a708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26a98e4a708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26a98e4a708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26a98e4a708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26a98e4a708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6a98e4a70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26a98e4a70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26a98e4a708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26a98e4a708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26a98e4a70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26a98e4a70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6a98e4a708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26a98e4a708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26a98e4a708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26a98e4a708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26a98e4a708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26a98e4a708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77c168420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77c168420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26a98e4a708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26a98e4a708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26a98e4a708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26a98e4a708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6a98e4a708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26a98e4a708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26a98e4a708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26a98e4a708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26a98e4a708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26a98e4a70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26a98e4a708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26a98e4a70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26a98e4a708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26a98e4a708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6a98e4a708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26a98e4a708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26a98e4a708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26a98e4a708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26a98e4a708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26a98e4a708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77c168420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77c168420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26a98e4a708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26a98e4a708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26a98e4a708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26a98e4a70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26a98e4a708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26a98e4a708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26a98e4a708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26a98e4a708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26a98e4a708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26a98e4a708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26a98e4a708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26a98e4a708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26a98e4a708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26a98e4a708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26a98e4a708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26a98e4a708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26a98e4a708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26a98e4a708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26a98e4a70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26a98e4a70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77c168420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77c168420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6a98e4a708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6a98e4a708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26a98e4a70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26a98e4a70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26a98e4a708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26a98e4a70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26a98e4a708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26a98e4a70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26a98e4a70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26a98e4a70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26a98e4a708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26a98e4a70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26a98e4a708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26a98e4a708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26a98e4a70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26a98e4a70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26a98e4a70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26a98e4a70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26a98e4a7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26a98e4a7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77c168420_1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77c168420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26a98e4a70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26a98e4a70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26a98e4a70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26a98e4a70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26a98e4a70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26a98e4a70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6a98e4a708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" name="Google Shape;2775;g26a98e4a708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26a98e4a708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Google Shape;2786;g26a98e4a708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26a98e4a708_1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26a98e4a708_1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26a98e4a708_1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26a98e4a708_1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26a98e4a708_1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26a98e4a708_1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26a98e4a708_1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26a98e4a708_1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26a98e4a708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26a98e4a708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77c168420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77c168420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26a98e4a708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26a98e4a708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26a98e4a708_1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26a98e4a708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26a98e4a708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26a98e4a708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26a98e4a708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26a98e4a708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26a98e4a708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26a98e4a708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26a98e4a708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26a98e4a708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g26a98e4a708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8" name="Google Shape;2918;g26a98e4a708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26a98e4a708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26a98e4a708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26a98e4a708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26a98e4a708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26a98e4a708_1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26a98e4a708_1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77c168420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77c168420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26a98e4a708_2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26a98e4a708_2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26a98e4a708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26a98e4a708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26a98e4a708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26a98e4a708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26a98e4a708_2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" name="Google Shape;2990;g26a98e4a708_2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26a98e4a708_2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26a98e4a708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26a98e4a708_2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26a98e4a708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26a98e4a708_2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" name="Google Shape;3035;g26a98e4a708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26a98e4a708_2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26a98e4a708_2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26a98e4a708_2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26a98e4a708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26a98e4a708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26a98e4a708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77c168420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77c168420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26a98e4a708_2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26a98e4a708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26a98e4a708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26a98e4a708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26a98e4a708_2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26a98e4a708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26a98e4a708_2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26a98e4a708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26a98e4a708_2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26a98e4a708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26a98e4a708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26a98e4a708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26a98e4a708_2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26a98e4a708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26a98e4a708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26a98e4a708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26a98e4a708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26a98e4a708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6a98e4a708_2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6a98e4a708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77c168420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77c168420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77c168420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77c168420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26a98e4a708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26a98e4a708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26a98e4a708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26a98e4a708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6a98e4a708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6a98e4a708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g26a98e4a708_2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" name="Google Shape;3222;g26a98e4a708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26a98e4a708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Google Shape;3233;g26a98e4a708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26a98e4a708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26a98e4a708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26a98e4a708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26a98e4a708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g26a98e4a708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6" name="Google Shape;3266;g26a98e4a708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26a98e4a708_2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26a98e4a708_2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26a98e4a708_2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26a98e4a708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77c168420_1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77c168420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26a98e4a708_2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26a98e4a708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26a98e4a708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0" name="Google Shape;3310;g26a98e4a708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26a98e4a708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1" name="Google Shape;3321;g26a98e4a708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26a98e4a708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26a98e4a708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26a98e4a708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26a98e4a708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26a98e4a708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26a98e4a708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26a98e4a708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26a98e4a708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26a98e4a708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26a98e4a708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26a98e4a708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26a98e4a708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26a98e4a708_2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26a98e4a708_2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77c168420_1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77c168420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26a98e4a708_2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26a98e4a708_2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26a98e4a708_2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5" name="Google Shape;3415;g26a98e4a708_2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26a98e4a708_2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26a98e4a708_2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26a98e4a708_2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7" name="Google Shape;3437;g26a98e4a708_2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26a98e4a708_2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8" name="Google Shape;3448;g26a98e4a708_2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26a98e4a708_2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26a98e4a708_2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26a98e4a708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26a98e4a708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26a98e4a708_2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Google Shape;3481;g26a98e4a708_2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26a98e4a708_2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26a98e4a708_2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26a98e4a708_2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26a98e4a708_2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77c168420_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77c168420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26a98e4a708_2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26a98e4a708_2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26a98e4a708_2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26a98e4a708_2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g26a98e4a708_2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6" name="Google Shape;3536;g26a98e4a708_2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26a98e4a708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26a98e4a708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26a98e4a708_2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26a98e4a708_2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26a98e4a708_2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26a98e4a708_2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26a98e4a708_2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26a98e4a708_2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g26a98e4a708_2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1" name="Google Shape;3591;g26a98e4a708_2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26a98e4a708_2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26a98e4a708_2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26a98e4a708_2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3" name="Google Shape;3613;g26a98e4a708_2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77c168420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77c168420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26a98e4a708_2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26a98e4a708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26a98e4a708_2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5" name="Google Shape;3635;g26a98e4a708_2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26a98e4a708_2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26a98e4a708_2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26a98e4a708_2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26a98e4a708_2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6a98e4a708_2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26a98e4a708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26a98e4a708_2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26a98e4a708_2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6a98e4a708_2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6a98e4a708_2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6a98e4a708_2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26a98e4a708_2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26a98e4a708_2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2" name="Google Shape;3712;g26a98e4a708_2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26a98e4a708_2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26a98e4a708_2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77c168420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77c168420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26a98e4a708_2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4" name="Google Shape;3734;g26a98e4a708_2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26a98e4a708_2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5" name="Google Shape;3745;g26a98e4a708_2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26a98e4a708_2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26a98e4a708_2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g26a98e4a708_2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7" name="Google Shape;3767;g26a98e4a708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26a98e4a708_2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26a98e4a708_2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26a98e4a708_2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9" name="Google Shape;3789;g26a98e4a708_2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26a98e4a708_2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0" name="Google Shape;3800;g26a98e4a708_2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Google Shape;3810;g26a98e4a708_2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1" name="Google Shape;3811;g26a98e4a708_2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g26a98e4a708_2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2" name="Google Shape;3822;g26a98e4a708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26a98e4a708_2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3" name="Google Shape;3833;g26a98e4a708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77c168420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77c168420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26a98e4a708_2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26a98e4a708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g26a98e4a708_2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5" name="Google Shape;3855;g26a98e4a708_2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g26a98e4a708_2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Google Shape;3866;g26a98e4a708_2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26a98e4a708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Google Shape;3877;g26a98e4a708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26a98e4a708_2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26a98e4a708_2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26a98e4a708_2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26a98e4a708_2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g26a98e4a708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Google Shape;3914;g26a98e4a708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26a98e4a708_1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26a98e4a708_1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g26a98e4a708_2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Google Shape;3931;g26a98e4a708_2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26a98e4a708_2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26a98e4a708_2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77c168420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77c168420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26a98e4a708_2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3" name="Google Shape;3953;g26a98e4a708_2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26a98e4a708_2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26a98e4a708_2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g26a98e4a708_2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5" name="Google Shape;3975;g26a98e4a708_2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26a98e4a708_2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Google Shape;3986;g26a98e4a708_2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26a98e4a708_2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26a98e4a708_2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26a98e4a708_2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26a98e4a708_2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g26a98e4a708_2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9" name="Google Shape;4019;g26a98e4a708_2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g26a98e4a708_2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0" name="Google Shape;4030;g26a98e4a708_2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26a98e4a708_2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26a98e4a708_2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26a98e4a708_2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26a98e4a708_2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77c168420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77c168420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26a98e4a708_2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26a98e4a708_2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g26a98e4a708_2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4" name="Google Shape;4074;g26a98e4a708_2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26a98e4a708_2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26a98e4a708_2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g26a98e4a708_2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6" name="Google Shape;4096;g26a98e4a708_2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26a98e4a708_2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26a98e4a708_2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26a98e4a708_2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26a98e4a708_2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26a98e4a708_2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26a98e4a708_2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26a98e4a708_2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26a98e4a708_2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26a98e4a708_2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26a98e4a708_2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6a98e4a708_2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26a98e4a708_2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77c168420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77c168420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g26a98e4a708_2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3" name="Google Shape;4173;g26a98e4a708_2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26a98e4a708_2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26a98e4a708_2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26a98e4a708_2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26a98e4a708_2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26a98e4a708_2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26a98e4a708_2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26a98e4a708_2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26a98e4a708_2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26a98e4a708_2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g26a98e4a708_2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26a98e4a708_2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26a98e4a708_2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g26a98e4a708_2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0" name="Google Shape;4250;g26a98e4a708_2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26a98e4a708_2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26a98e4a708_2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26a98e4a708_2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2" name="Google Shape;4272;g26a98e4a708_2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77c168420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77c168420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77c168420_1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77c168420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26a98e4a708_2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3" name="Google Shape;4283;g26a98e4a708_2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26a98e4a708_2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26a98e4a708_2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g26a98e4a708_2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5" name="Google Shape;4305;g26a98e4a708_2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26a98e4a708_1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6" name="Google Shape;4316;g26a98e4a708_1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26a98e4a708_2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26a98e4a708_2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Google Shape;4332;g26a98e4a708_2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3" name="Google Shape;4333;g26a98e4a708_2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26a98e4a708_2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26a98e4a708_2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3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g26a98e4a708_2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5" name="Google Shape;4355;g26a98e4a708_2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26a98e4a708_2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26a98e4a708_2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26a98e4a708_2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26a98e4a708_2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77c168420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77c168420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26a98e4a708_2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26a98e4a708_2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g26a98e4a708_2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9" name="Google Shape;4399;g26a98e4a708_2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26a98e4a708_2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26a98e4a708_2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26a98e4a708_2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26a98e4a708_2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26a98e4a708_2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2" name="Google Shape;4432;g26a98e4a708_2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g26a98e4a708_2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3" name="Google Shape;4443;g26a98e4a708_2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6a98e4a708_2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6a98e4a708_2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26a98e4a708_2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26a98e4a708_2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26a98e4a708_2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Google Shape;4476;g26a98e4a708_2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26a98e4a708_2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7" name="Google Shape;4487;g26a98e4a708_2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77c168420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77c168420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26a98e4a708_2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26a98e4a708_2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Google Shape;4508;g26a98e4a708_2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9" name="Google Shape;4509;g26a98e4a708_2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g26a98e4a708_2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0" name="Google Shape;4520;g26a98e4a708_2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9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g26a98e4a708_2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1" name="Google Shape;4531;g26a98e4a708_2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g26a98e4a708_2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2" name="Google Shape;4542;g26a98e4a708_2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Google Shape;4552;g26a98e4a708_2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3" name="Google Shape;4553;g26a98e4a708_2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26a98e4a708_2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4" name="Google Shape;4564;g26a98e4a708_2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g26a98e4a708_2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5" name="Google Shape;4575;g26a98e4a708_2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g26a98e4a708_2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6" name="Google Shape;4586;g26a98e4a708_2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5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g26a98e4a708_2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7" name="Google Shape;4597;g26a98e4a708_2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77c168420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77c168420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6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Google Shape;4607;g26a98e4a708_2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8" name="Google Shape;4608;g26a98e4a708_2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g26a98e4a708_2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9" name="Google Shape;4619;g26a98e4a708_2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g26a98e4a708_2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0" name="Google Shape;4630;g26a98e4a708_2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g26a98e4a708_2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1" name="Google Shape;4641;g26a98e4a708_2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26a98e4a708_2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26a98e4a708_2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6a98e4a708_2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26a98e4a708_2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2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26a98e4a708_2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26a98e4a708_2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26a98e4a708_2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26a98e4a708_2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26a98e4a708_2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26a98e4a708_2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26a98e4a708_2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26a98e4a708_2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77c168420_1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77c168420_1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26a98e4a708_2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26a98e4a708_2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7" name="Shape 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8" name="Google Shape;4728;g26a98e4a708_2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9" name="Google Shape;4729;g26a98e4a708_2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8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9" name="Google Shape;4739;g26a98e4a708_2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0" name="Google Shape;4740;g26a98e4a708_2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g26a98e4a708_2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1" name="Google Shape;4751;g26a98e4a708_2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g26a98e4a708_2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2" name="Google Shape;4762;g26a98e4a708_2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26a98e4a708_2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26a98e4a708_2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g26a98e4a708_2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4" name="Google Shape;4784;g26a98e4a708_2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3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g26a98e4a708_2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5" name="Google Shape;4795;g26a98e4a708_2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26a98e4a708_2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6" name="Google Shape;4806;g26a98e4a708_2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g26a98e4a708_2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7" name="Google Shape;4817;g26a98e4a708_2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77c168420_1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77c168420_1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6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g26a98e4a708_2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8" name="Google Shape;4828;g26a98e4a708_2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7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Google Shape;4838;g26a98e4a708_2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9" name="Google Shape;4839;g26a98e4a708_2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g26a98e4a708_2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0" name="Google Shape;4850;g26a98e4a708_2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9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Google Shape;4860;g26a98e4a708_2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1" name="Google Shape;4861;g26a98e4a708_2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0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26a98e4a708_2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26a98e4a708_2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g26a98e4a708_2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3" name="Google Shape;4883;g26a98e4a708_2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g26a98e4a708_2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4" name="Google Shape;4894;g26a98e4a708_2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26a98e4a708_2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26a98e4a708_2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4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g26a98e4a708_2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6" name="Google Shape;4916;g26a98e4a708_2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5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6" name="Google Shape;4926;g2bea00c269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7" name="Google Shape;4927;g2bea00c269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77c168420_1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77c168420_1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2bea00c269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2bea00c269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2bea00c2693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2bea00c2693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g2bea00c269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5" name="Google Shape;4955;g2bea00c269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g2bea00c26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6" name="Google Shape;4966;g2bea00c26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2bea00c2693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7" name="Google Shape;4977;g2bea00c2693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g2bea00c269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8" name="Google Shape;4988;g2bea00c269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7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g2bea00c269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9" name="Google Shape;4999;g2bea00c269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g2bea00c269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0" name="Google Shape;5010;g2bea00c269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9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g2bea00c26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1" name="Google Shape;5021;g2bea00c26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g2bea00c269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2" name="Google Shape;5032;g2bea00c269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77c168420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77c168420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2" name="Google Shape;5042;g2bea00c26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3" name="Google Shape;5043;g2bea00c26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g2bea00c2693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4" name="Google Shape;5054;g2bea00c269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3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g2bea00c2693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5" name="Google Shape;5065;g2bea00c269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4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g2bea00c269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6" name="Google Shape;5076;g2bea00c269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Google Shape;5086;g2bea00c269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7" name="Google Shape;5087;g2bea00c269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6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Google Shape;5097;g2bea00c269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8" name="Google Shape;5098;g2bea00c269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7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2bea00c2693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9" name="Google Shape;5109;g2bea00c269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8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g2bea00c269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0" name="Google Shape;5120;g2bea00c269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9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2bea00c269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2bea00c269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g2bea00c2693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2" name="Google Shape;5142;g2bea00c2693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77c168420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77c168420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2bea00c269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2bea00c269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2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2bea00c2693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2bea00c269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3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g2bea00c269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5" name="Google Shape;5175;g2bea00c269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4" name="Shape 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5" name="Google Shape;5185;g2bea00c2693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6" name="Google Shape;5186;g2bea00c2693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5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g2bea00c269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7" name="Google Shape;5197;g2bea00c269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g2bea00c269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8" name="Google Shape;5208;g2bea00c269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g2bea00c269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9" name="Google Shape;5219;g2bea00c269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8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g2bea00c2693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0" name="Google Shape;5230;g2bea00c2693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g2bea00c269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1" name="Google Shape;5241;g2bea00c269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bea00c269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bea00c269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77c168420_1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77c168420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g2bea00c2693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3" name="Google Shape;5263;g2bea00c269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g2bea00c269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4" name="Google Shape;5274;g2bea00c269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3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g2bea00c269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5" name="Google Shape;5285;g2bea00c269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2bea00c269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6" name="Google Shape;5296;g2bea00c269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g2bea00c269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7" name="Google Shape;5307;g2bea00c269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6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g2bea00c26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8" name="Google Shape;5318;g2bea00c26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2bea00c2693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2bea00c269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g2bea00c269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0" name="Google Shape;5340;g2bea00c269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9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g2bea00c2693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1" name="Google Shape;5351;g2bea00c269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0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g2bea00c269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2" name="Google Shape;5362;g2bea00c269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7c168420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7c168420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77c168420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77c168420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Google Shape;5372;g2bea00c269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3" name="Google Shape;5373;g2bea00c269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Google Shape;5383;g2bea00c269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4" name="Google Shape;5384;g2bea00c269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3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g2bea00c269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5" name="Google Shape;5395;g2bea00c269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Google Shape;5405;g2bea00c269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6" name="Google Shape;5406;g2bea00c269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5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g2bea00c269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7" name="Google Shape;5417;g2bea00c269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6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g2bea00c269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8" name="Google Shape;5428;g2bea00c269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g2bea00c269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9" name="Google Shape;5439;g2bea00c269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8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g2bea00c269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0" name="Google Shape;5450;g2bea00c269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g2bea00c269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1" name="Google Shape;5461;g2bea00c269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2bea00c269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2bea00c269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c77c168420_1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c77c168420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g2bea00c269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3" name="Google Shape;5483;g2bea00c269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2bea00c269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2bea00c269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g2bea00c269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5" name="Google Shape;5505;g2bea00c269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g2bea00c269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6" name="Google Shape;5516;g2bea00c269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6" name="Google Shape;5526;g2bea00c269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7" name="Google Shape;5527;g2bea00c269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Google Shape;5537;g2bea00c26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8" name="Google Shape;5538;g2bea00c26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7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g2bea00c269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9" name="Google Shape;5549;g2bea00c269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g2bea00c269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0" name="Google Shape;5560;g2bea00c269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g2bea00c26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1" name="Google Shape;5571;g2bea00c26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g2bea00c269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2" name="Google Shape;5582;g2bea00c269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77c168420_1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77c168420_1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g2bea00c269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3" name="Google Shape;5593;g2bea00c269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2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2bea00c269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4" name="Google Shape;5604;g2bea00c269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g2bea00c269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5" name="Google Shape;5615;g2bea00c269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4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g26a98e4a708_2_3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6" name="Google Shape;5626;g26a98e4a708_2_3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g26a98e4a70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2" name="Google Shape;5632;g26a98e4a70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g2c77c168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8" name="Google Shape;5638;g2c77c168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8" name="Google Shape;5648;g2c77c1684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9" name="Google Shape;5649;g2c77c1684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g2c77c1684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0" name="Google Shape;5660;g2c77c1684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g26a98e4a70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1" name="Google Shape;5671;g26a98e4a70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5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g2c77c1684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7" name="Google Shape;5677;g2c77c1684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77c168420_1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c77c168420_1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g2c77c16842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8" name="Google Shape;5688;g2c77c1684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5698;g2c77c1684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9" name="Google Shape;5699;g2c77c1684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g2c77c1684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0" name="Google Shape;5710;g2c77c1684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Google Shape;5720;g26a98e4a708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1" name="Google Shape;5721;g26a98e4a708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g2c77c1684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7" name="Google Shape;5727;g2c77c1684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6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g2c77c16842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8" name="Google Shape;5738;g2c77c16842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7" name="Shape 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8" name="Google Shape;5748;g2c77c1684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9" name="Google Shape;5749;g2c77c1684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8" name="Shape 5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9" name="Google Shape;5759;g2c77c16842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0" name="Google Shape;5760;g2c77c16842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9" name="Shape 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0" name="Google Shape;5770;g26a98e4a708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1" name="Google Shape;5771;g26a98e4a70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5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Google Shape;5776;g2c77c1684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7" name="Google Shape;5777;g2c77c1684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77c168420_1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77c168420_1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g2c77c1684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8" name="Google Shape;5788;g2c77c1684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7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8" name="Google Shape;5798;g26a98e4a708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9" name="Google Shape;5799;g26a98e4a70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g2c77c16842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5" name="Google Shape;5805;g2c77c1684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4" name="Shape 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5" name="Google Shape;5815;g2c77c16842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6" name="Google Shape;5816;g2c77c16842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5" name="Shape 5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g2c77c16842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7" name="Google Shape;5827;g2c77c16842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6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Google Shape;5837;g2c77c16842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8" name="Google Shape;5838;g2c77c16842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7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8" name="Google Shape;5848;g2c77c16842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9" name="Google Shape;5849;g2c77c16842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g2c77c16842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0" name="Google Shape;5860;g2c77c16842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2c5a28b6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2c5a28b6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g2c77c16842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7" name="Google Shape;5877;g2c77c16842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77c168420_1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c77c168420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6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g2c77c16842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8" name="Google Shape;5888;g2c77c16842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7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" name="Google Shape;5898;g2c77c16842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9" name="Google Shape;5899;g2c77c16842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8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9" name="Google Shape;5909;g2c77c16842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0" name="Google Shape;5910;g2c77c16842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9" name="Shape 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0" name="Google Shape;5920;g26a98e4a708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1" name="Google Shape;5921;g26a98e4a708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5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2c77c168420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2c77c168420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6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2c77c16842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2c77c16842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7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g2c77c1684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9" name="Google Shape;5949;g2c77c1684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8" name="Shape 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" name="Google Shape;5959;g2c77c16842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0" name="Google Shape;5960;g2c77c16842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9" name="Shape 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Google Shape;5970;g26a98e4a708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1" name="Google Shape;5971;g26a98e4a708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5" name="Shape 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6" name="Google Shape;5976;g2c77c168420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7" name="Google Shape;5977;g2c77c168420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77c168420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c77c168420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6" name="Shape 5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Google Shape;5987;g2c77c16842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8" name="Google Shape;5988;g2c77c16842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7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Google Shape;5998;g2c77c168420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9" name="Google Shape;5999;g2c77c168420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8" name="Shape 6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9" name="Google Shape;6009;g2c77c168420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0" name="Google Shape;6010;g2c77c168420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9" name="Shape 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0" name="Google Shape;6020;g26a98e4a708_11_4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1" name="Google Shape;6021;g26a98e4a708_11_4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5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g2c77c168420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Google Shape;6027;g2c77c168420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6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7" name="Google Shape;6037;g2c77c168420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8" name="Google Shape;6038;g2c77c168420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g2c77c168420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9" name="Google Shape;6049;g2c77c168420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8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g2c77c168420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0" name="Google Shape;6060;g2c77c168420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Google Shape;6070;g2c77c168420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1" name="Google Shape;6071;g2c77c168420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2c77c168420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2c77c168420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77c168420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77c168420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1" name="Shape 6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" name="Google Shape;6092;g2c77c168420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3" name="Google Shape;6093;g2c77c168420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Google Shape;6103;g2c77c16842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4" name="Google Shape;6104;g2c77c16842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77c168420_1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77c168420_1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77c168420_1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c77c168420_1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77c168420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77c168420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c77c168420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c77c168420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77c168420_1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77c168420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c77c168420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c77c168420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77c168420_1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c77c168420_1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77c168420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77c168420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77c168420_1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c77c168420_1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77c168420_1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c77c168420_1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6a98e4a70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6a98e4a70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6a98e4a708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6a98e4a708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77c168420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77c168420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a98e4a70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a98e4a70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6a98e4a708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6a98e4a708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a98e4a70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6a98e4a70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6a98e4a70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6a98e4a70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6a98e4a708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6a98e4a708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a98e4a70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a98e4a70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a98e4a70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6a98e4a70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6a98e4a708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6a98e4a708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6a98e4a70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6a98e4a70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6a98e4a70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6a98e4a70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77c168420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77c168420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6a98e4a70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6a98e4a70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a98e4a70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6a98e4a70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6a98e4a708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6a98e4a70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6a98e4a708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6a98e4a708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6a98e4a70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6a98e4a70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6a98e4a70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6a98e4a70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6a98e4a70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6a98e4a70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6a98e4a70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6a98e4a70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6a98e4a70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6a98e4a70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6a98e4a70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6a98e4a70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77c168420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77c168420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6a98e4a70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6a98e4a70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6a98e4a70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6a98e4a70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6a98e4a70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6a98e4a70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6a98e4a70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6a98e4a70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6a98e4a70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6a98e4a70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a98e4a70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6a98e4a70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6a98e4a70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6a98e4a70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a98e4a70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a98e4a70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6a98e4a70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6a98e4a70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6a98e4a70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6a98e4a70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3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63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2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67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5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6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69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4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9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5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83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93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2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79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0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8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1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8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89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8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1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00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9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9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9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9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07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9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03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0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97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04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0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17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11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13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10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0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20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1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35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19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15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2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29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36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37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22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28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18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21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23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33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30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27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34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24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40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32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2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42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43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41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45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53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39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54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44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51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46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47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50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55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48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59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5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70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71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49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67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52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65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68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66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260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62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58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273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64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63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93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74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69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80.png"/></Relationships>
</file>

<file path=ppt/slides/_rels/slide2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8.png"/><Relationship Id="rId10" Type="http://schemas.openxmlformats.org/officeDocument/2006/relationships/image" Target="../media/image281.png"/><Relationship Id="rId13" Type="http://schemas.openxmlformats.org/officeDocument/2006/relationships/image" Target="../media/image277.png"/><Relationship Id="rId1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272.png"/><Relationship Id="rId4" Type="http://schemas.openxmlformats.org/officeDocument/2006/relationships/image" Target="../media/image292.png"/><Relationship Id="rId9" Type="http://schemas.openxmlformats.org/officeDocument/2006/relationships/image" Target="../media/image290.png"/><Relationship Id="rId15" Type="http://schemas.openxmlformats.org/officeDocument/2006/relationships/image" Target="../media/image284.png"/><Relationship Id="rId14" Type="http://schemas.openxmlformats.org/officeDocument/2006/relationships/image" Target="../media/image291.png"/><Relationship Id="rId5" Type="http://schemas.openxmlformats.org/officeDocument/2006/relationships/image" Target="../media/image279.png"/><Relationship Id="rId6" Type="http://schemas.openxmlformats.org/officeDocument/2006/relationships/image" Target="../media/image276.png"/><Relationship Id="rId7" Type="http://schemas.openxmlformats.org/officeDocument/2006/relationships/image" Target="../media/image282.png"/><Relationship Id="rId8" Type="http://schemas.openxmlformats.org/officeDocument/2006/relationships/image" Target="../media/image275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85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89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283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88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28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9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310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96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301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302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300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294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295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298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309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3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306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321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313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297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316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314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307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318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304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3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303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312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2.xml"/><Relationship Id="rId3" Type="http://schemas.openxmlformats.org/officeDocument/2006/relationships/image" Target="../media/image308.png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320.pn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311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315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25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332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.xml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3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326.png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319.png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323.png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324.png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331.png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328.pn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322.pn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336.pn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340.pn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3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0.xml"/><Relationship Id="rId3" Type="http://schemas.openxmlformats.org/officeDocument/2006/relationships/image" Target="../media/image327.png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339.pn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329.pn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3.xml"/><Relationship Id="rId3" Type="http://schemas.openxmlformats.org/officeDocument/2006/relationships/image" Target="../media/image333.png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344.pn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5.xml"/><Relationship Id="rId3" Type="http://schemas.openxmlformats.org/officeDocument/2006/relationships/image" Target="../media/image334.png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6.xml"/><Relationship Id="rId3" Type="http://schemas.openxmlformats.org/officeDocument/2006/relationships/image" Target="../media/image343.png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330.png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345.png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3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351.pn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1.xml"/><Relationship Id="rId3" Type="http://schemas.openxmlformats.org/officeDocument/2006/relationships/image" Target="../media/image342.png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2.xml"/><Relationship Id="rId3" Type="http://schemas.openxmlformats.org/officeDocument/2006/relationships/image" Target="../media/image335.png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3.xml"/><Relationship Id="rId3" Type="http://schemas.openxmlformats.org/officeDocument/2006/relationships/image" Target="../media/image346.png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4.xml"/><Relationship Id="rId3" Type="http://schemas.openxmlformats.org/officeDocument/2006/relationships/image" Target="../media/image350.png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5.xml"/><Relationship Id="rId3" Type="http://schemas.openxmlformats.org/officeDocument/2006/relationships/image" Target="../media/image349.png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6.xml"/><Relationship Id="rId3" Type="http://schemas.openxmlformats.org/officeDocument/2006/relationships/image" Target="../media/image355.png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7.xml"/><Relationship Id="rId3" Type="http://schemas.openxmlformats.org/officeDocument/2006/relationships/image" Target="../media/image347.png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8.xml"/><Relationship Id="rId3" Type="http://schemas.openxmlformats.org/officeDocument/2006/relationships/image" Target="../media/image348.png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9.xml"/><Relationship Id="rId3" Type="http://schemas.openxmlformats.org/officeDocument/2006/relationships/image" Target="../media/image3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0.xml"/><Relationship Id="rId3" Type="http://schemas.openxmlformats.org/officeDocument/2006/relationships/image" Target="../media/image359.png"/></Relationships>
</file>

<file path=ppt/slides/_rels/slide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1.xml"/><Relationship Id="rId3" Type="http://schemas.openxmlformats.org/officeDocument/2006/relationships/image" Target="../media/image361.png"/></Relationships>
</file>

<file path=ppt/slides/_rels/slide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2.xml"/><Relationship Id="rId3" Type="http://schemas.openxmlformats.org/officeDocument/2006/relationships/image" Target="../media/image352.png"/></Relationships>
</file>

<file path=ppt/slides/_rels/slide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3.xml"/><Relationship Id="rId3" Type="http://schemas.openxmlformats.org/officeDocument/2006/relationships/image" Target="../media/image354.png"/></Relationships>
</file>

<file path=ppt/slides/_rels/slide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4.xml"/><Relationship Id="rId3" Type="http://schemas.openxmlformats.org/officeDocument/2006/relationships/image" Target="../media/image357.png"/></Relationships>
</file>

<file path=ppt/slides/_rels/slide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5.xml"/><Relationship Id="rId3" Type="http://schemas.openxmlformats.org/officeDocument/2006/relationships/image" Target="../media/image366.png"/></Relationships>
</file>

<file path=ppt/slides/_rels/slide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6.xml"/><Relationship Id="rId3" Type="http://schemas.openxmlformats.org/officeDocument/2006/relationships/image" Target="../media/image353.png"/></Relationships>
</file>

<file path=ppt/slides/_rels/slide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7.xml"/><Relationship Id="rId3" Type="http://schemas.openxmlformats.org/officeDocument/2006/relationships/image" Target="../media/image363.png"/></Relationships>
</file>

<file path=ppt/slides/_rels/slide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8.xml"/><Relationship Id="rId3" Type="http://schemas.openxmlformats.org/officeDocument/2006/relationships/image" Target="../media/image360.png"/></Relationships>
</file>

<file path=ppt/slides/_rels/slide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9.xml"/><Relationship Id="rId3" Type="http://schemas.openxmlformats.org/officeDocument/2006/relationships/image" Target="../media/image3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0.xml"/><Relationship Id="rId3" Type="http://schemas.openxmlformats.org/officeDocument/2006/relationships/image" Target="../media/image388.png"/></Relationships>
</file>

<file path=ppt/slides/_rels/slide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1.xml"/><Relationship Id="rId3" Type="http://schemas.openxmlformats.org/officeDocument/2006/relationships/image" Target="../media/image362.png"/></Relationships>
</file>

<file path=ppt/slides/_rels/slide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2.xml"/><Relationship Id="rId3" Type="http://schemas.openxmlformats.org/officeDocument/2006/relationships/image" Target="../media/image377.png"/></Relationships>
</file>

<file path=ppt/slides/_rels/slide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3.xml"/><Relationship Id="rId3" Type="http://schemas.openxmlformats.org/officeDocument/2006/relationships/image" Target="../media/image368.png"/></Relationships>
</file>

<file path=ppt/slides/_rels/slide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4.xml"/><Relationship Id="rId3" Type="http://schemas.openxmlformats.org/officeDocument/2006/relationships/image" Target="../media/image365.png"/></Relationships>
</file>

<file path=ppt/slides/_rels/slide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5.xml"/><Relationship Id="rId3" Type="http://schemas.openxmlformats.org/officeDocument/2006/relationships/image" Target="../media/image356.png"/></Relationships>
</file>

<file path=ppt/slides/_rels/slide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6.xml"/><Relationship Id="rId3" Type="http://schemas.openxmlformats.org/officeDocument/2006/relationships/image" Target="../media/image358.png"/></Relationships>
</file>

<file path=ppt/slides/_rels/slide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7.xml"/></Relationships>
</file>

<file path=ppt/slides/_rels/slide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8.xml"/><Relationship Id="rId3" Type="http://schemas.openxmlformats.org/officeDocument/2006/relationships/image" Target="../media/image367.png"/></Relationships>
</file>

<file path=ppt/slides/_rels/slide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.xml"/><Relationship Id="rId3" Type="http://schemas.openxmlformats.org/officeDocument/2006/relationships/image" Target="../media/image3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.xml"/><Relationship Id="rId3" Type="http://schemas.openxmlformats.org/officeDocument/2006/relationships/image" Target="../media/image378.png"/></Relationships>
</file>

<file path=ppt/slides/_rels/slide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1.xml"/><Relationship Id="rId3" Type="http://schemas.openxmlformats.org/officeDocument/2006/relationships/image" Target="../media/image373.png"/></Relationships>
</file>

<file path=ppt/slides/_rels/slide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.xml"/><Relationship Id="rId3" Type="http://schemas.openxmlformats.org/officeDocument/2006/relationships/image" Target="../media/image375.png"/></Relationships>
</file>

<file path=ppt/slides/_rels/slide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.xml"/><Relationship Id="rId3" Type="http://schemas.openxmlformats.org/officeDocument/2006/relationships/image" Target="../media/image371.png"/></Relationships>
</file>

<file path=ppt/slides/_rels/slide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.xml"/><Relationship Id="rId3" Type="http://schemas.openxmlformats.org/officeDocument/2006/relationships/image" Target="../media/image372.png"/></Relationships>
</file>

<file path=ppt/slides/_rels/slide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5.xml"/><Relationship Id="rId3" Type="http://schemas.openxmlformats.org/officeDocument/2006/relationships/image" Target="../media/image384.png"/></Relationships>
</file>

<file path=ppt/slides/_rels/slide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.xml"/><Relationship Id="rId3" Type="http://schemas.openxmlformats.org/officeDocument/2006/relationships/image" Target="../media/image385.png"/></Relationships>
</file>

<file path=ppt/slides/_rels/slide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.xml"/><Relationship Id="rId3" Type="http://schemas.openxmlformats.org/officeDocument/2006/relationships/image" Target="../media/image380.png"/></Relationships>
</file>

<file path=ppt/slides/_rels/slide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8.xml"/><Relationship Id="rId3" Type="http://schemas.openxmlformats.org/officeDocument/2006/relationships/image" Target="../media/image376.png"/></Relationships>
</file>

<file path=ppt/slides/_rels/slide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9.xml"/><Relationship Id="rId3" Type="http://schemas.openxmlformats.org/officeDocument/2006/relationships/image" Target="../media/image3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.xml"/><Relationship Id="rId3" Type="http://schemas.openxmlformats.org/officeDocument/2006/relationships/image" Target="../media/image370.png"/></Relationships>
</file>

<file path=ppt/slides/_rels/slide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.xml"/><Relationship Id="rId3" Type="http://schemas.openxmlformats.org/officeDocument/2006/relationships/image" Target="../media/image381.png"/></Relationships>
</file>

<file path=ppt/slides/_rels/slide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2.xml"/><Relationship Id="rId3" Type="http://schemas.openxmlformats.org/officeDocument/2006/relationships/image" Target="../media/image382.png"/></Relationships>
</file>

<file path=ppt/slides/_rels/slide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3.xml"/><Relationship Id="rId3" Type="http://schemas.openxmlformats.org/officeDocument/2006/relationships/image" Target="../media/image379.png"/></Relationships>
</file>

<file path=ppt/slides/_rels/slide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.xml"/><Relationship Id="rId3" Type="http://schemas.openxmlformats.org/officeDocument/2006/relationships/image" Target="../media/image386.png"/></Relationships>
</file>

<file path=ppt/slides/_rels/slide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.xml"/><Relationship Id="rId3" Type="http://schemas.openxmlformats.org/officeDocument/2006/relationships/image" Target="../media/image392.png"/></Relationships>
</file>

<file path=ppt/slides/_rels/slide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6.xml"/><Relationship Id="rId3" Type="http://schemas.openxmlformats.org/officeDocument/2006/relationships/image" Target="../media/image383.png"/></Relationships>
</file>

<file path=ppt/slides/_rels/slide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.xml"/><Relationship Id="rId3" Type="http://schemas.openxmlformats.org/officeDocument/2006/relationships/image" Target="../media/image397.png"/></Relationships>
</file>

<file path=ppt/slides/_rels/slide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.xml"/><Relationship Id="rId3" Type="http://schemas.openxmlformats.org/officeDocument/2006/relationships/image" Target="../media/image395.png"/></Relationships>
</file>

<file path=ppt/slides/_rels/slide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9.xml"/><Relationship Id="rId3" Type="http://schemas.openxmlformats.org/officeDocument/2006/relationships/image" Target="../media/image39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0.xml"/><Relationship Id="rId3" Type="http://schemas.openxmlformats.org/officeDocument/2006/relationships/image" Target="../media/image394.png"/></Relationships>
</file>

<file path=ppt/slides/_rels/slide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.xml"/><Relationship Id="rId3" Type="http://schemas.openxmlformats.org/officeDocument/2006/relationships/image" Target="../media/image387.png"/></Relationships>
</file>

<file path=ppt/slides/_rels/slide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.xml"/><Relationship Id="rId3" Type="http://schemas.openxmlformats.org/officeDocument/2006/relationships/image" Target="../media/image391.png"/></Relationships>
</file>

<file path=ppt/slides/_rels/slide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3.xml"/><Relationship Id="rId3" Type="http://schemas.openxmlformats.org/officeDocument/2006/relationships/image" Target="../media/image390.png"/></Relationships>
</file>

<file path=ppt/slides/_rels/slide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4.xml"/><Relationship Id="rId3" Type="http://schemas.openxmlformats.org/officeDocument/2006/relationships/image" Target="../media/image396.png"/></Relationships>
</file>

<file path=ppt/slides/_rels/slide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.xml"/><Relationship Id="rId3" Type="http://schemas.openxmlformats.org/officeDocument/2006/relationships/image" Target="../media/image400.png"/></Relationships>
</file>

<file path=ppt/slides/_rels/slide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.xml"/><Relationship Id="rId3" Type="http://schemas.openxmlformats.org/officeDocument/2006/relationships/image" Target="../media/image406.png"/></Relationships>
</file>

<file path=ppt/slides/_rels/slide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7.xml"/><Relationship Id="rId3" Type="http://schemas.openxmlformats.org/officeDocument/2006/relationships/image" Target="../media/image393.png"/></Relationships>
</file>

<file path=ppt/slides/_rels/slide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.xml"/><Relationship Id="rId3" Type="http://schemas.openxmlformats.org/officeDocument/2006/relationships/image" Target="../media/image401.png"/></Relationships>
</file>

<file path=ppt/slides/_rels/slide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.xml"/><Relationship Id="rId3" Type="http://schemas.openxmlformats.org/officeDocument/2006/relationships/image" Target="../media/image4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.xml"/><Relationship Id="rId3" Type="http://schemas.openxmlformats.org/officeDocument/2006/relationships/image" Target="../media/image399.png"/></Relationships>
</file>

<file path=ppt/slides/_rels/slide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1.xml"/><Relationship Id="rId3" Type="http://schemas.openxmlformats.org/officeDocument/2006/relationships/image" Target="../media/image402.png"/></Relationships>
</file>

<file path=ppt/slides/_rels/slide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.xml"/><Relationship Id="rId3" Type="http://schemas.openxmlformats.org/officeDocument/2006/relationships/image" Target="../media/image407.png"/></Relationships>
</file>

<file path=ppt/slides/_rels/slide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.xml"/></Relationships>
</file>

<file path=ppt/slides/_rels/slide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4.xml"/><Relationship Id="rId3" Type="http://schemas.openxmlformats.org/officeDocument/2006/relationships/image" Target="../media/image404.png"/></Relationships>
</file>

<file path=ppt/slides/_rels/slide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5.xml"/><Relationship Id="rId3" Type="http://schemas.openxmlformats.org/officeDocument/2006/relationships/image" Target="../media/image408.png"/></Relationships>
</file>

<file path=ppt/slides/_rels/slide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.xml"/><Relationship Id="rId3" Type="http://schemas.openxmlformats.org/officeDocument/2006/relationships/image" Target="../media/image411.png"/></Relationships>
</file>

<file path=ppt/slides/_rels/slide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.xml"/><Relationship Id="rId3" Type="http://schemas.openxmlformats.org/officeDocument/2006/relationships/image" Target="../media/image405.png"/></Relationships>
</file>

<file path=ppt/slides/_rels/slide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8.xml"/><Relationship Id="rId3" Type="http://schemas.openxmlformats.org/officeDocument/2006/relationships/image" Target="../media/image403.png"/></Relationships>
</file>

<file path=ppt/slides/_rels/slide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.xml"/><Relationship Id="rId3" Type="http://schemas.openxmlformats.org/officeDocument/2006/relationships/image" Target="../media/image4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.xml"/><Relationship Id="rId3" Type="http://schemas.openxmlformats.org/officeDocument/2006/relationships/image" Target="../media/image422.png"/></Relationships>
</file>

<file path=ppt/slides/_rels/slide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.xml"/><Relationship Id="rId3" Type="http://schemas.openxmlformats.org/officeDocument/2006/relationships/image" Target="../media/image410.png"/></Relationships>
</file>

<file path=ppt/slides/_rels/slide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2.xml"/><Relationship Id="rId3" Type="http://schemas.openxmlformats.org/officeDocument/2006/relationships/image" Target="../media/image416.png"/></Relationships>
</file>

<file path=ppt/slides/_rels/slide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.xml"/><Relationship Id="rId3" Type="http://schemas.openxmlformats.org/officeDocument/2006/relationships/image" Target="../media/image414.png"/></Relationships>
</file>

<file path=ppt/slides/_rels/slide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.xml"/><Relationship Id="rId3" Type="http://schemas.openxmlformats.org/officeDocument/2006/relationships/image" Target="../media/image418.png"/></Relationships>
</file>

<file path=ppt/slides/_rels/slide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5.xml"/><Relationship Id="rId3" Type="http://schemas.openxmlformats.org/officeDocument/2006/relationships/image" Target="../media/image420.png"/></Relationships>
</file>

<file path=ppt/slides/_rels/slide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6.xml"/><Relationship Id="rId3" Type="http://schemas.openxmlformats.org/officeDocument/2006/relationships/image" Target="../media/image430.png"/></Relationships>
</file>

<file path=ppt/slides/_rels/slide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.xml"/><Relationship Id="rId3" Type="http://schemas.openxmlformats.org/officeDocument/2006/relationships/image" Target="../media/image423.png"/></Relationships>
</file>

<file path=ppt/slides/_rels/slide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.xml"/><Relationship Id="rId3" Type="http://schemas.openxmlformats.org/officeDocument/2006/relationships/image" Target="../media/image412.png"/></Relationships>
</file>

<file path=ppt/slides/_rels/slide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9.xml"/><Relationship Id="rId3" Type="http://schemas.openxmlformats.org/officeDocument/2006/relationships/image" Target="../media/image4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.xml"/><Relationship Id="rId3" Type="http://schemas.openxmlformats.org/officeDocument/2006/relationships/image" Target="../media/image424.png"/></Relationships>
</file>

<file path=ppt/slides/_rels/slide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.xml"/><Relationship Id="rId3" Type="http://schemas.openxmlformats.org/officeDocument/2006/relationships/image" Target="../media/image417.png"/></Relationships>
</file>

<file path=ppt/slides/_rels/slide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.xml"/><Relationship Id="rId3" Type="http://schemas.openxmlformats.org/officeDocument/2006/relationships/image" Target="../media/image434.png"/></Relationships>
</file>

<file path=ppt/slides/_rels/slide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3.xml"/><Relationship Id="rId3" Type="http://schemas.openxmlformats.org/officeDocument/2006/relationships/image" Target="../media/image421.png"/></Relationships>
</file>

<file path=ppt/slides/_rels/slide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.xml"/><Relationship Id="rId3" Type="http://schemas.openxmlformats.org/officeDocument/2006/relationships/image" Target="../media/image432.png"/></Relationships>
</file>

<file path=ppt/slides/_rels/slide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.xml"/><Relationship Id="rId3" Type="http://schemas.openxmlformats.org/officeDocument/2006/relationships/image" Target="../media/image415.png"/></Relationships>
</file>

<file path=ppt/slides/_rels/slide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6.xml"/><Relationship Id="rId3" Type="http://schemas.openxmlformats.org/officeDocument/2006/relationships/image" Target="../media/image428.png"/></Relationships>
</file>

<file path=ppt/slides/_rels/slide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7.xml"/><Relationship Id="rId3" Type="http://schemas.openxmlformats.org/officeDocument/2006/relationships/image" Target="../media/image431.png"/></Relationships>
</file>

<file path=ppt/slides/_rels/slide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.xml"/><Relationship Id="rId3" Type="http://schemas.openxmlformats.org/officeDocument/2006/relationships/image" Target="../media/image426.png"/></Relationships>
</file>

<file path=ppt/slides/_rels/slide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.xml"/><Relationship Id="rId3" Type="http://schemas.openxmlformats.org/officeDocument/2006/relationships/image" Target="../media/image4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0.xml"/><Relationship Id="rId3" Type="http://schemas.openxmlformats.org/officeDocument/2006/relationships/image" Target="../media/image427.png"/></Relationships>
</file>

<file path=ppt/slides/_rels/slide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1.xml"/><Relationship Id="rId3" Type="http://schemas.openxmlformats.org/officeDocument/2006/relationships/image" Target="../media/image433.png"/></Relationships>
</file>

<file path=ppt/slides/_rels/slide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.xml"/><Relationship Id="rId3" Type="http://schemas.openxmlformats.org/officeDocument/2006/relationships/image" Target="../media/image425.png"/></Relationships>
</file>

<file path=ppt/slides/_rels/slide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.xml"/><Relationship Id="rId3" Type="http://schemas.openxmlformats.org/officeDocument/2006/relationships/image" Target="../media/image437.png"/></Relationships>
</file>

<file path=ppt/slides/_rels/slide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4.xml"/><Relationship Id="rId3" Type="http://schemas.openxmlformats.org/officeDocument/2006/relationships/image" Target="../media/image447.png"/></Relationships>
</file>

<file path=ppt/slides/_rels/slide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.xml"/><Relationship Id="rId3" Type="http://schemas.openxmlformats.org/officeDocument/2006/relationships/image" Target="../media/image442.png"/></Relationships>
</file>

<file path=ppt/slides/_rels/slide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.xml"/><Relationship Id="rId3" Type="http://schemas.openxmlformats.org/officeDocument/2006/relationships/image" Target="../media/image436.png"/></Relationships>
</file>

<file path=ppt/slides/_rels/slide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.xml"/><Relationship Id="rId3" Type="http://schemas.openxmlformats.org/officeDocument/2006/relationships/image" Target="../media/image440.png"/></Relationships>
</file>

<file path=ppt/slides/_rels/slide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8.xml"/><Relationship Id="rId3" Type="http://schemas.openxmlformats.org/officeDocument/2006/relationships/image" Target="../media/image441.png"/></Relationships>
</file>

<file path=ppt/slides/_rels/slide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.xml"/><Relationship Id="rId3" Type="http://schemas.openxmlformats.org/officeDocument/2006/relationships/image" Target="../media/image4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.xml"/><Relationship Id="rId3" Type="http://schemas.openxmlformats.org/officeDocument/2006/relationships/image" Target="../media/image435.png"/></Relationships>
</file>

<file path=ppt/slides/_rels/slide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1.xml"/><Relationship Id="rId3" Type="http://schemas.openxmlformats.org/officeDocument/2006/relationships/image" Target="../media/image449.png"/></Relationships>
</file>

<file path=ppt/slides/_rels/slide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2.xml"/><Relationship Id="rId3" Type="http://schemas.openxmlformats.org/officeDocument/2006/relationships/image" Target="../media/image456.png"/></Relationships>
</file>

<file path=ppt/slides/_rels/slide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.xml"/><Relationship Id="rId3" Type="http://schemas.openxmlformats.org/officeDocument/2006/relationships/image" Target="../media/image445.png"/></Relationships>
</file>

<file path=ppt/slides/_rels/slide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.xml"/><Relationship Id="rId3" Type="http://schemas.openxmlformats.org/officeDocument/2006/relationships/image" Target="../media/image448.png"/></Relationships>
</file>

<file path=ppt/slides/_rels/slide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5.xml"/><Relationship Id="rId3" Type="http://schemas.openxmlformats.org/officeDocument/2006/relationships/image" Target="../media/image465.png"/></Relationships>
</file>

<file path=ppt/slides/_rels/slide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.xml"/><Relationship Id="rId3" Type="http://schemas.openxmlformats.org/officeDocument/2006/relationships/image" Target="../media/image438.png"/></Relationships>
</file>

<file path=ppt/slides/_rels/slide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.xml"/><Relationship Id="rId3" Type="http://schemas.openxmlformats.org/officeDocument/2006/relationships/image" Target="../media/image450.png"/></Relationships>
</file>

<file path=ppt/slides/_rels/slide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.xml"/><Relationship Id="rId3" Type="http://schemas.openxmlformats.org/officeDocument/2006/relationships/image" Target="../media/image444.png"/></Relationships>
</file>

<file path=ppt/slides/_rels/slide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9.xml"/><Relationship Id="rId3" Type="http://schemas.openxmlformats.org/officeDocument/2006/relationships/image" Target="../media/image4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.xml"/><Relationship Id="rId3" Type="http://schemas.openxmlformats.org/officeDocument/2006/relationships/image" Target="../media/image452.png"/></Relationships>
</file>

<file path=ppt/slides/_rels/slide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.xml"/><Relationship Id="rId3" Type="http://schemas.openxmlformats.org/officeDocument/2006/relationships/image" Target="../media/image453.png"/></Relationships>
</file>

<file path=ppt/slides/_rels/slide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2.xml"/><Relationship Id="rId3" Type="http://schemas.openxmlformats.org/officeDocument/2006/relationships/image" Target="../media/image446.png"/></Relationships>
</file>

<file path=ppt/slides/_rels/slide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3.xml"/><Relationship Id="rId3" Type="http://schemas.openxmlformats.org/officeDocument/2006/relationships/image" Target="../media/image461.png"/></Relationships>
</file>

<file path=ppt/slides/_rels/slide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.xml"/><Relationship Id="rId3" Type="http://schemas.openxmlformats.org/officeDocument/2006/relationships/image" Target="../media/image462.png"/></Relationships>
</file>

<file path=ppt/slides/_rels/slide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.xml"/><Relationship Id="rId3" Type="http://schemas.openxmlformats.org/officeDocument/2006/relationships/image" Target="../media/image451.png"/></Relationships>
</file>

<file path=ppt/slides/_rels/slide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6.xml"/><Relationship Id="rId3" Type="http://schemas.openxmlformats.org/officeDocument/2006/relationships/image" Target="../media/image455.png"/></Relationships>
</file>

<file path=ppt/slides/_rels/slide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7.xml"/><Relationship Id="rId3" Type="http://schemas.openxmlformats.org/officeDocument/2006/relationships/image" Target="../media/image460.png"/></Relationships>
</file>

<file path=ppt/slides/_rels/slide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.xml"/><Relationship Id="rId3" Type="http://schemas.openxmlformats.org/officeDocument/2006/relationships/image" Target="../media/image454.png"/></Relationships>
</file>

<file path=ppt/slides/_rels/slide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0.xml"/><Relationship Id="rId3" Type="http://schemas.openxmlformats.org/officeDocument/2006/relationships/image" Target="../media/image458.png"/></Relationships>
</file>

<file path=ppt/slides/_rels/slide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1.xml"/><Relationship Id="rId3" Type="http://schemas.openxmlformats.org/officeDocument/2006/relationships/image" Target="../media/image463.png"/></Relationships>
</file>

<file path=ppt/slides/_rels/slide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2.xml"/><Relationship Id="rId3" Type="http://schemas.openxmlformats.org/officeDocument/2006/relationships/image" Target="../media/image457.png"/></Relationships>
</file>

<file path=ppt/slides/_rels/slide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3.xml"/><Relationship Id="rId3" Type="http://schemas.openxmlformats.org/officeDocument/2006/relationships/image" Target="../media/image467.png"/></Relationships>
</file>

<file path=ppt/slides/_rels/slide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4.xml"/><Relationship Id="rId3" Type="http://schemas.openxmlformats.org/officeDocument/2006/relationships/image" Target="../media/image472.png"/></Relationships>
</file>

<file path=ppt/slides/_rels/slide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5.xml"/><Relationship Id="rId3" Type="http://schemas.openxmlformats.org/officeDocument/2006/relationships/image" Target="../media/image477.png"/></Relationships>
</file>

<file path=ppt/slides/_rels/slide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6.xml"/><Relationship Id="rId3" Type="http://schemas.openxmlformats.org/officeDocument/2006/relationships/image" Target="../media/image473.png"/></Relationships>
</file>

<file path=ppt/slides/_rels/slide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7.xml"/><Relationship Id="rId3" Type="http://schemas.openxmlformats.org/officeDocument/2006/relationships/image" Target="../media/image459.png"/></Relationships>
</file>

<file path=ppt/slides/_rels/slide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8.xml"/><Relationship Id="rId3" Type="http://schemas.openxmlformats.org/officeDocument/2006/relationships/image" Target="../media/image466.png"/></Relationships>
</file>

<file path=ppt/slides/_rels/slide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9.xml"/><Relationship Id="rId3" Type="http://schemas.openxmlformats.org/officeDocument/2006/relationships/image" Target="../media/image4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0.xml"/><Relationship Id="rId3" Type="http://schemas.openxmlformats.org/officeDocument/2006/relationships/image" Target="../media/image468.png"/></Relationships>
</file>

<file path=ppt/slides/_rels/slide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1.xml"/><Relationship Id="rId3" Type="http://schemas.openxmlformats.org/officeDocument/2006/relationships/image" Target="../media/image470.png"/></Relationships>
</file>

<file path=ppt/slides/_rels/slide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2.xml"/><Relationship Id="rId3" Type="http://schemas.openxmlformats.org/officeDocument/2006/relationships/image" Target="../media/image469.png"/></Relationships>
</file>

<file path=ppt/slides/_rels/slide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3.xml"/><Relationship Id="rId3" Type="http://schemas.openxmlformats.org/officeDocument/2006/relationships/image" Target="../media/image482.png"/></Relationships>
</file>

<file path=ppt/slides/_rels/slide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4.xml"/><Relationship Id="rId3" Type="http://schemas.openxmlformats.org/officeDocument/2006/relationships/image" Target="../media/image479.png"/></Relationships>
</file>

<file path=ppt/slides/_rels/slide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5.xml"/><Relationship Id="rId3" Type="http://schemas.openxmlformats.org/officeDocument/2006/relationships/image" Target="../media/image486.png"/></Relationships>
</file>

<file path=ppt/slides/_rels/slide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6.xml"/><Relationship Id="rId3" Type="http://schemas.openxmlformats.org/officeDocument/2006/relationships/image" Target="../media/image490.png"/></Relationships>
</file>

<file path=ppt/slides/_rels/slide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7.xml"/><Relationship Id="rId3" Type="http://schemas.openxmlformats.org/officeDocument/2006/relationships/image" Target="../media/image478.png"/></Relationships>
</file>

<file path=ppt/slides/_rels/slide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8.xml"/><Relationship Id="rId3" Type="http://schemas.openxmlformats.org/officeDocument/2006/relationships/image" Target="../media/image484.png"/></Relationships>
</file>

<file path=ppt/slides/_rels/slide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9.xml"/><Relationship Id="rId3" Type="http://schemas.openxmlformats.org/officeDocument/2006/relationships/image" Target="../media/image4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0.xml"/><Relationship Id="rId3" Type="http://schemas.openxmlformats.org/officeDocument/2006/relationships/image" Target="../media/image476.png"/></Relationships>
</file>

<file path=ppt/slides/_rels/slide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1.xml"/><Relationship Id="rId3" Type="http://schemas.openxmlformats.org/officeDocument/2006/relationships/image" Target="../media/image474.png"/></Relationships>
</file>

<file path=ppt/slides/_rels/slide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2.xml"/><Relationship Id="rId3" Type="http://schemas.openxmlformats.org/officeDocument/2006/relationships/image" Target="../media/image475.png"/></Relationships>
</file>

<file path=ppt/slides/_rels/slide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3.xml"/><Relationship Id="rId3" Type="http://schemas.openxmlformats.org/officeDocument/2006/relationships/image" Target="../media/image480.png"/></Relationships>
</file>

<file path=ppt/slides/_rels/slide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4.xml"/><Relationship Id="rId3" Type="http://schemas.openxmlformats.org/officeDocument/2006/relationships/image" Target="../media/image487.png"/></Relationships>
</file>

<file path=ppt/slides/_rels/slide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5.xml"/><Relationship Id="rId3" Type="http://schemas.openxmlformats.org/officeDocument/2006/relationships/image" Target="../media/image488.png"/></Relationships>
</file>

<file path=ppt/slides/_rels/slide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6.xml"/><Relationship Id="rId3" Type="http://schemas.openxmlformats.org/officeDocument/2006/relationships/image" Target="../media/image483.png"/></Relationships>
</file>

<file path=ppt/slides/_rels/slide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7.xml"/><Relationship Id="rId3" Type="http://schemas.openxmlformats.org/officeDocument/2006/relationships/image" Target="../media/image492.png"/></Relationships>
</file>

<file path=ppt/slides/_rels/slide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8.xml"/><Relationship Id="rId3" Type="http://schemas.openxmlformats.org/officeDocument/2006/relationships/image" Target="../media/image494.png"/></Relationships>
</file>

<file path=ppt/slides/_rels/slide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9.xml"/><Relationship Id="rId3" Type="http://schemas.openxmlformats.org/officeDocument/2006/relationships/image" Target="../media/image4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0.xml"/><Relationship Id="rId3" Type="http://schemas.openxmlformats.org/officeDocument/2006/relationships/image" Target="../media/image481.png"/></Relationships>
</file>

<file path=ppt/slides/_rels/slide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1.xml"/><Relationship Id="rId3" Type="http://schemas.openxmlformats.org/officeDocument/2006/relationships/image" Target="../media/image485.png"/></Relationships>
</file>

<file path=ppt/slides/_rels/slide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2.xml"/><Relationship Id="rId3" Type="http://schemas.openxmlformats.org/officeDocument/2006/relationships/image" Target="../media/image489.png"/></Relationships>
</file>

<file path=ppt/slides/_rels/slide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3.xml"/><Relationship Id="rId3" Type="http://schemas.openxmlformats.org/officeDocument/2006/relationships/image" Target="../media/image498.png"/></Relationships>
</file>

<file path=ppt/slides/_rels/slide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4.xml"/><Relationship Id="rId3" Type="http://schemas.openxmlformats.org/officeDocument/2006/relationships/image" Target="../media/image496.png"/></Relationships>
</file>

<file path=ppt/slides/_rels/slide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5.xml"/><Relationship Id="rId3" Type="http://schemas.openxmlformats.org/officeDocument/2006/relationships/image" Target="../media/image491.png"/></Relationships>
</file>

<file path=ppt/slides/_rels/slide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6.xml"/><Relationship Id="rId3" Type="http://schemas.openxmlformats.org/officeDocument/2006/relationships/image" Target="../media/image495.png"/></Relationships>
</file>

<file path=ppt/slides/_rels/slide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7.xml"/><Relationship Id="rId3" Type="http://schemas.openxmlformats.org/officeDocument/2006/relationships/image" Target="../media/image501.png"/></Relationships>
</file>

<file path=ppt/slides/_rels/slide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8.xml"/><Relationship Id="rId3" Type="http://schemas.openxmlformats.org/officeDocument/2006/relationships/image" Target="../media/image499.png"/></Relationships>
</file>

<file path=ppt/slides/_rels/slide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9.xml"/><Relationship Id="rId3" Type="http://schemas.openxmlformats.org/officeDocument/2006/relationships/image" Target="../media/image5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0.xml"/><Relationship Id="rId3" Type="http://schemas.openxmlformats.org/officeDocument/2006/relationships/image" Target="../media/image497.png"/></Relationships>
</file>

<file path=ppt/slides/_rels/slide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1.xml"/><Relationship Id="rId3" Type="http://schemas.openxmlformats.org/officeDocument/2006/relationships/image" Target="../media/image502.png"/></Relationships>
</file>

<file path=ppt/slides/_rels/slide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2.xml"/><Relationship Id="rId3" Type="http://schemas.openxmlformats.org/officeDocument/2006/relationships/image" Target="../media/image505.png"/></Relationships>
</file>

<file path=ppt/slides/_rels/slide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3.xml"/><Relationship Id="rId3" Type="http://schemas.openxmlformats.org/officeDocument/2006/relationships/image" Target="../media/image508.png"/></Relationships>
</file>

<file path=ppt/slides/_rels/slide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4.xml"/><Relationship Id="rId3" Type="http://schemas.openxmlformats.org/officeDocument/2006/relationships/image" Target="../media/image506.png"/></Relationships>
</file>

<file path=ppt/slides/_rels/slide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5.xml"/><Relationship Id="rId3" Type="http://schemas.openxmlformats.org/officeDocument/2006/relationships/image" Target="../media/image517.png"/></Relationships>
</file>

<file path=ppt/slides/_rels/slide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6.xml"/><Relationship Id="rId3" Type="http://schemas.openxmlformats.org/officeDocument/2006/relationships/image" Target="../media/image500.png"/></Relationships>
</file>

<file path=ppt/slides/_rels/slide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7.xml"/><Relationship Id="rId3" Type="http://schemas.openxmlformats.org/officeDocument/2006/relationships/image" Target="../media/image513.png"/></Relationships>
</file>

<file path=ppt/slides/_rels/slide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8.xml"/><Relationship Id="rId3" Type="http://schemas.openxmlformats.org/officeDocument/2006/relationships/image" Target="../media/image510.png"/></Relationships>
</file>

<file path=ppt/slides/_rels/slide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9.xml"/><Relationship Id="rId3" Type="http://schemas.openxmlformats.org/officeDocument/2006/relationships/image" Target="../media/image5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0.xml"/><Relationship Id="rId3" Type="http://schemas.openxmlformats.org/officeDocument/2006/relationships/image" Target="../media/image507.png"/></Relationships>
</file>

<file path=ppt/slides/_rels/slide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1.xml"/><Relationship Id="rId3" Type="http://schemas.openxmlformats.org/officeDocument/2006/relationships/image" Target="../media/image512.png"/></Relationships>
</file>

<file path=ppt/slides/_rels/slide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2.xml"/><Relationship Id="rId3" Type="http://schemas.openxmlformats.org/officeDocument/2006/relationships/image" Target="../media/image511.png"/></Relationships>
</file>

<file path=ppt/slides/_rels/slide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3.xml"/><Relationship Id="rId3" Type="http://schemas.openxmlformats.org/officeDocument/2006/relationships/image" Target="../media/image514.png"/></Relationships>
</file>

<file path=ppt/slides/_rels/slide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4.xml"/><Relationship Id="rId3" Type="http://schemas.openxmlformats.org/officeDocument/2006/relationships/image" Target="../media/image509.png"/></Relationships>
</file>

<file path=ppt/slides/_rels/slide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5.xml"/><Relationship Id="rId3" Type="http://schemas.openxmlformats.org/officeDocument/2006/relationships/image" Target="../media/image504.png"/></Relationships>
</file>

<file path=ppt/slides/_rels/slide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6.xml"/><Relationship Id="rId3" Type="http://schemas.openxmlformats.org/officeDocument/2006/relationships/image" Target="../media/image519.png"/></Relationships>
</file>

<file path=ppt/slides/_rels/slide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7.xml"/><Relationship Id="rId3" Type="http://schemas.openxmlformats.org/officeDocument/2006/relationships/image" Target="../media/image522.png"/></Relationships>
</file>

<file path=ppt/slides/_rels/slide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8.xml"/><Relationship Id="rId3" Type="http://schemas.openxmlformats.org/officeDocument/2006/relationships/image" Target="../media/image528.png"/></Relationships>
</file>

<file path=ppt/slides/_rels/slide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9.xml"/><Relationship Id="rId3" Type="http://schemas.openxmlformats.org/officeDocument/2006/relationships/image" Target="../media/image5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0.xml"/><Relationship Id="rId3" Type="http://schemas.openxmlformats.org/officeDocument/2006/relationships/image" Target="../media/image515.png"/></Relationships>
</file>

<file path=ppt/slides/_rels/slide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1.xml"/><Relationship Id="rId3" Type="http://schemas.openxmlformats.org/officeDocument/2006/relationships/image" Target="../media/image525.png"/></Relationships>
</file>

<file path=ppt/slides/_rels/slide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2.xml"/><Relationship Id="rId3" Type="http://schemas.openxmlformats.org/officeDocument/2006/relationships/image" Target="../media/image533.png"/></Relationships>
</file>

<file path=ppt/slides/_rels/slide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3.xml"/></Relationships>
</file>

<file path=ppt/slides/_rels/slide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.xml"/></Relationships>
</file>

<file path=ppt/slides/_rels/slide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.xml"/><Relationship Id="rId3" Type="http://schemas.openxmlformats.org/officeDocument/2006/relationships/image" Target="../media/image526.png"/></Relationships>
</file>

<file path=ppt/slides/_rels/slide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6.xml"/><Relationship Id="rId3" Type="http://schemas.openxmlformats.org/officeDocument/2006/relationships/image" Target="../media/image530.png"/></Relationships>
</file>

<file path=ppt/slides/_rels/slide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7.xml"/><Relationship Id="rId3" Type="http://schemas.openxmlformats.org/officeDocument/2006/relationships/image" Target="../media/image524.png"/></Relationships>
</file>

<file path=ppt/slides/_rels/slide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.xml"/></Relationships>
</file>

<file path=ppt/slides/_rels/slide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.xml"/><Relationship Id="rId3" Type="http://schemas.openxmlformats.org/officeDocument/2006/relationships/image" Target="../media/image5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0.xml"/><Relationship Id="rId3" Type="http://schemas.openxmlformats.org/officeDocument/2006/relationships/image" Target="../media/image521.png"/></Relationships>
</file>

<file path=ppt/slides/_rels/slide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1.xml"/><Relationship Id="rId3" Type="http://schemas.openxmlformats.org/officeDocument/2006/relationships/image" Target="../media/image527.png"/></Relationships>
</file>

<file path=ppt/slides/_rels/slide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.xml"/><Relationship Id="rId3" Type="http://schemas.openxmlformats.org/officeDocument/2006/relationships/image" Target="../media/image523.png"/></Relationships>
</file>

<file path=ppt/slides/_rels/slide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.xml"/></Relationships>
</file>

<file path=ppt/slides/_rels/slide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4.xml"/><Relationship Id="rId3" Type="http://schemas.openxmlformats.org/officeDocument/2006/relationships/image" Target="../media/image536.png"/></Relationships>
</file>

<file path=ppt/slides/_rels/slide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.xml"/><Relationship Id="rId3" Type="http://schemas.openxmlformats.org/officeDocument/2006/relationships/image" Target="../media/image529.png"/></Relationships>
</file>

<file path=ppt/slides/_rels/slide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.xml"/><Relationship Id="rId3" Type="http://schemas.openxmlformats.org/officeDocument/2006/relationships/image" Target="../media/image531.png"/></Relationships>
</file>

<file path=ppt/slides/_rels/slide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7.xml"/><Relationship Id="rId3" Type="http://schemas.openxmlformats.org/officeDocument/2006/relationships/image" Target="../media/image544.png"/></Relationships>
</file>

<file path=ppt/slides/_rels/slide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8.xml"/></Relationships>
</file>

<file path=ppt/slides/_rels/slide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.xml"/><Relationship Id="rId3" Type="http://schemas.openxmlformats.org/officeDocument/2006/relationships/image" Target="../media/image5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.xml"/><Relationship Id="rId3" Type="http://schemas.openxmlformats.org/officeDocument/2006/relationships/image" Target="../media/image545.png"/></Relationships>
</file>

<file path=ppt/slides/_rels/slide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1.xml"/></Relationships>
</file>

<file path=ppt/slides/_rels/slide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2.xml"/><Relationship Id="rId3" Type="http://schemas.openxmlformats.org/officeDocument/2006/relationships/image" Target="../media/image557.png"/></Relationships>
</file>

<file path=ppt/slides/_rels/slide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.xml"/><Relationship Id="rId3" Type="http://schemas.openxmlformats.org/officeDocument/2006/relationships/image" Target="../media/image538.png"/></Relationships>
</file>

<file path=ppt/slides/_rels/slide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.xml"/><Relationship Id="rId3" Type="http://schemas.openxmlformats.org/officeDocument/2006/relationships/image" Target="../media/image537.png"/></Relationships>
</file>

<file path=ppt/slides/_rels/slide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5.xml"/><Relationship Id="rId3" Type="http://schemas.openxmlformats.org/officeDocument/2006/relationships/image" Target="../media/image543.png"/></Relationships>
</file>

<file path=ppt/slides/_rels/slide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.xml"/><Relationship Id="rId3" Type="http://schemas.openxmlformats.org/officeDocument/2006/relationships/image" Target="../media/image540.png"/></Relationships>
</file>

<file path=ppt/slides/_rels/slide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.xml"/><Relationship Id="rId3" Type="http://schemas.openxmlformats.org/officeDocument/2006/relationships/image" Target="../media/image535.png"/></Relationships>
</file>

<file path=ppt/slides/_rels/slide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.xml"/></Relationships>
</file>

<file path=ppt/slides/_rels/slide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9.xml"/><Relationship Id="rId3" Type="http://schemas.openxmlformats.org/officeDocument/2006/relationships/image" Target="../media/image5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.xml"/><Relationship Id="rId3" Type="http://schemas.openxmlformats.org/officeDocument/2006/relationships/image" Target="../media/image534.png"/></Relationships>
</file>

<file path=ppt/slides/_rels/slide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.xml"/><Relationship Id="rId3" Type="http://schemas.openxmlformats.org/officeDocument/2006/relationships/image" Target="../media/image539.png"/></Relationships>
</file>

<file path=ppt/slides/_rels/slide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2.xml"/><Relationship Id="rId3" Type="http://schemas.openxmlformats.org/officeDocument/2006/relationships/image" Target="../media/image547.png"/></Relationships>
</file>

<file path=ppt/slides/_rels/slide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3.xml"/></Relationships>
</file>

<file path=ppt/slides/_rels/slide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.xml"/><Relationship Id="rId3" Type="http://schemas.openxmlformats.org/officeDocument/2006/relationships/image" Target="../media/image554.png"/></Relationships>
</file>

<file path=ppt/slides/_rels/slide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.xml"/><Relationship Id="rId3" Type="http://schemas.openxmlformats.org/officeDocument/2006/relationships/image" Target="../media/image548.png"/></Relationships>
</file>

<file path=ppt/slides/_rels/slide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6.xml"/><Relationship Id="rId3" Type="http://schemas.openxmlformats.org/officeDocument/2006/relationships/image" Target="../media/image550.png"/></Relationships>
</file>

<file path=ppt/slides/_rels/slide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.xml"/><Relationship Id="rId3" Type="http://schemas.openxmlformats.org/officeDocument/2006/relationships/image" Target="../media/image541.png"/></Relationships>
</file>

<file path=ppt/slides/_rels/slide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.xml"/></Relationships>
</file>

<file path=ppt/slides/_rels/slide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.xml"/><Relationship Id="rId3" Type="http://schemas.openxmlformats.org/officeDocument/2006/relationships/image" Target="../media/image5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0.xml"/><Relationship Id="rId3" Type="http://schemas.openxmlformats.org/officeDocument/2006/relationships/image" Target="../media/image555.png"/></Relationships>
</file>

<file path=ppt/slides/_rels/slide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.xml"/><Relationship Id="rId3" Type="http://schemas.openxmlformats.org/officeDocument/2006/relationships/image" Target="../media/image546.png"/></Relationships>
</file>

<file path=ppt/slides/_rels/slide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.xml"/><Relationship Id="rId3" Type="http://schemas.openxmlformats.org/officeDocument/2006/relationships/image" Target="../media/image552.png"/></Relationships>
</file>

<file path=ppt/slides/_rels/slide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3.xml"/></Relationships>
</file>

<file path=ppt/slides/_rels/slide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4.xml"/><Relationship Id="rId3" Type="http://schemas.openxmlformats.org/officeDocument/2006/relationships/image" Target="../media/image560.png"/></Relationships>
</file>

<file path=ppt/slides/_rels/slide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.xml"/><Relationship Id="rId3" Type="http://schemas.openxmlformats.org/officeDocument/2006/relationships/image" Target="../media/image561.png"/></Relationships>
</file>

<file path=ppt/slides/_rels/slide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.xml"/><Relationship Id="rId3" Type="http://schemas.openxmlformats.org/officeDocument/2006/relationships/image" Target="../media/image551.png"/></Relationships>
</file>

<file path=ppt/slides/_rels/slide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7.xml"/><Relationship Id="rId3" Type="http://schemas.openxmlformats.org/officeDocument/2006/relationships/image" Target="../media/image556.png"/></Relationships>
</file>

<file path=ppt/slides/_rels/slide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8.xml"/><Relationship Id="rId3" Type="http://schemas.openxmlformats.org/officeDocument/2006/relationships/image" Target="../media/image553.png"/></Relationships>
</file>

<file path=ppt/slides/_rels/slide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.xml"/><Relationship Id="rId3" Type="http://schemas.openxmlformats.org/officeDocument/2006/relationships/image" Target="../media/image5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.xml"/><Relationship Id="rId3" Type="http://schemas.openxmlformats.org/officeDocument/2006/relationships/image" Target="../media/image559.png"/></Relationships>
</file>

<file path=ppt/slides/_rels/slide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1.xml"/><Relationship Id="rId3" Type="http://schemas.openxmlformats.org/officeDocument/2006/relationships/image" Target="../media/image5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" name="Google Shape;132;p22"/>
          <p:cNvSpPr txBox="1"/>
          <p:nvPr/>
        </p:nvSpPr>
        <p:spPr>
          <a:xfrm>
            <a:off x="1193850" y="40732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3" name="Google Shape;133;p22"/>
          <p:cNvSpPr txBox="1"/>
          <p:nvPr/>
        </p:nvSpPr>
        <p:spPr>
          <a:xfrm>
            <a:off x="1368300" y="27630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1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1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4" name="Google Shape;1004;p11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05" name="Google Shape;1005;p11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1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1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5" name="Google Shape;1015;p11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16" name="Google Shape;1016;p11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1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6" name="Google Shape;1026;p11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27" name="Google Shape;1027;p11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1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7" name="Google Shape;1037;p11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38" name="Google Shape;1038;p11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1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1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8" name="Google Shape;1048;p11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49" name="Google Shape;1049;p11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1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9" name="Google Shape;1059;p11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60" name="Google Shape;1060;p11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1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1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0" name="Google Shape;1070;p11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71" name="Google Shape;1071;p11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1" name="Google Shape;1081;p11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82" name="Google Shape;1082;p11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69" y="0"/>
            <a:ext cx="7267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2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2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2" name="Google Shape;1092;p12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93" name="Google Shape;1093;p12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2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2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3" name="Google Shape;1103;p12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04" name="Google Shape;1104;p12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103" y="0"/>
            <a:ext cx="6825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" name="Google Shape;141;p23"/>
          <p:cNvSpPr txBox="1"/>
          <p:nvPr/>
        </p:nvSpPr>
        <p:spPr>
          <a:xfrm>
            <a:off x="1193850" y="40308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2" name="Google Shape;142;p23"/>
          <p:cNvSpPr txBox="1"/>
          <p:nvPr/>
        </p:nvSpPr>
        <p:spPr>
          <a:xfrm>
            <a:off x="1368300" y="27583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2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2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4" name="Google Shape;1114;p12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15" name="Google Shape;1115;p12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2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2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5" name="Google Shape;1125;p12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26" name="Google Shape;1126;p12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2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2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6" name="Google Shape;1136;p12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37" name="Google Shape;1137;p12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2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7" name="Google Shape;1147;p12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48" name="Google Shape;1148;p12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2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2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8" name="Google Shape;1158;p12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59" name="Google Shape;1159;p12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92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2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2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9" name="Google Shape;1169;p12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70" name="Google Shape;1170;p12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92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2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2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0" name="Google Shape;1180;p12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81" name="Google Shape;1181;p12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2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1" name="Google Shape;1191;p12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92" name="Google Shape;1192;p12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3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2" name="Google Shape;1202;p13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03" name="Google Shape;1203;p13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09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3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3" name="Google Shape;1213;p13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14" name="Google Shape;1214;p13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27" y="0"/>
            <a:ext cx="69879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518538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" name="Google Shape;150;p24"/>
          <p:cNvSpPr txBox="1"/>
          <p:nvPr/>
        </p:nvSpPr>
        <p:spPr>
          <a:xfrm>
            <a:off x="1193850" y="41534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1" name="Google Shape;151;p24"/>
          <p:cNvSpPr txBox="1"/>
          <p:nvPr/>
        </p:nvSpPr>
        <p:spPr>
          <a:xfrm>
            <a:off x="1368300" y="30225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3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3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4" name="Google Shape;1224;p13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25" name="Google Shape;1225;p13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3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3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5" name="Google Shape;1235;p13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36" name="Google Shape;1236;p13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3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3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6" name="Google Shape;1246;p13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47" name="Google Shape;1247;p13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3</a:t>
            </a:r>
            <a:endParaRPr/>
          </a:p>
        </p:txBody>
      </p:sp>
      <p:sp>
        <p:nvSpPr>
          <p:cNvPr id="1253" name="Google Shape;125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3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3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3" name="Google Shape;1263;p13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64" name="Google Shape;1264;p13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3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3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4" name="Google Shape;1274;p13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75" name="Google Shape;1275;p13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3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5" name="Google Shape;1285;p13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86" name="Google Shape;1286;p13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3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6" name="Google Shape;1296;p13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97" name="Google Shape;1297;p13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4" name="Google Shape;130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4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4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7" name="Google Shape;1307;p14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08" name="Google Shape;1308;p14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5" name="Google Shape;131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4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4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8" name="Google Shape;1318;p14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19" name="Google Shape;1319;p14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09" y="0"/>
            <a:ext cx="67585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" name="Google Shape;159;p25"/>
          <p:cNvSpPr txBox="1"/>
          <p:nvPr/>
        </p:nvSpPr>
        <p:spPr>
          <a:xfrm>
            <a:off x="1193850" y="40260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0" name="Google Shape;160;p25"/>
          <p:cNvSpPr txBox="1"/>
          <p:nvPr/>
        </p:nvSpPr>
        <p:spPr>
          <a:xfrm>
            <a:off x="1368300" y="27299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6" name="Google Shape;132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4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4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9" name="Google Shape;1329;p14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30" name="Google Shape;1330;p14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4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4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0" name="Google Shape;1340;p14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41" name="Google Shape;1341;p14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8" name="Google Shape;134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4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4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1" name="Google Shape;1351;p14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52" name="Google Shape;1352;p14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9" name="Google Shape;135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4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4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2" name="Google Shape;1362;p14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63" name="Google Shape;1363;p14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92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4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4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3" name="Google Shape;1373;p14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74" name="Google Shape;1374;p14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4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4" name="Google Shape;1384;p14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85" name="Google Shape;1385;p14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2" name="Google Shape;139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4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4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5" name="Google Shape;1395;p14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396" name="Google Shape;1396;p14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3" name="Google Shape;140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4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4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6" name="Google Shape;1406;p14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07" name="Google Shape;1407;p14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4" name="Google Shape;141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5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5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7" name="Google Shape;1417;p15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18" name="Google Shape;1418;p15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5" name="Google Shape;142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5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5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8" name="Google Shape;1428;p15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29" name="Google Shape;1429;p15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" name="Google Shape;168;p26"/>
          <p:cNvSpPr txBox="1"/>
          <p:nvPr/>
        </p:nvSpPr>
        <p:spPr>
          <a:xfrm>
            <a:off x="1193850" y="40402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9" name="Google Shape;169;p26"/>
          <p:cNvSpPr txBox="1"/>
          <p:nvPr/>
        </p:nvSpPr>
        <p:spPr>
          <a:xfrm>
            <a:off x="1368300" y="27724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6" name="Google Shape;143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82" y="0"/>
            <a:ext cx="73452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5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5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9" name="Google Shape;1439;p15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40" name="Google Shape;1440;p15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7" name="Google Shape;1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17" y="0"/>
            <a:ext cx="7389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5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5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0" name="Google Shape;1450;p15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51" name="Google Shape;1451;p15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8" name="Google Shape;145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5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5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1" name="Google Shape;1461;p15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62" name="Google Shape;1462;p15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5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5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2" name="Google Shape;1472;p15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73" name="Google Shape;1473;p15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0" name="Google Shape;148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5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5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3" name="Google Shape;1483;p15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84" name="Google Shape;1484;p15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5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5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4" name="Google Shape;1494;p15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495" name="Google Shape;1495;p15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2" name="Google Shape;1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92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5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5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5" name="Google Shape;1505;p15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06" name="Google Shape;1506;p15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3" name="Google Shape;151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5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5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6" name="Google Shape;1516;p15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17" name="Google Shape;1517;p15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4" name="Google Shape;152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6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7" name="Google Shape;1527;p16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28" name="Google Shape;1528;p16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6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8" name="Google Shape;1538;p16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39" name="Google Shape;1539;p16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71" y="0"/>
            <a:ext cx="66138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" name="Google Shape;177;p27"/>
          <p:cNvSpPr txBox="1"/>
          <p:nvPr/>
        </p:nvSpPr>
        <p:spPr>
          <a:xfrm>
            <a:off x="1193850" y="40827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8" name="Google Shape;178;p27"/>
          <p:cNvSpPr txBox="1"/>
          <p:nvPr/>
        </p:nvSpPr>
        <p:spPr>
          <a:xfrm>
            <a:off x="1368300" y="28054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6" name="Google Shape;1546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6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6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9" name="Google Shape;1549;p16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50" name="Google Shape;1550;p16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7" name="Google Shape;155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6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6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0" name="Google Shape;1560;p16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61" name="Google Shape;1561;p16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8" name="Google Shape;156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6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6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1" name="Google Shape;1571;p16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72" name="Google Shape;1572;p16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9" name="Google Shape;157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6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6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2" name="Google Shape;1582;p16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83" name="Google Shape;1583;p16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0" name="Google Shape;159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6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3" name="Google Shape;1593;p16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594" name="Google Shape;1594;p16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1" name="Google Shape;160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30" y="0"/>
            <a:ext cx="7011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6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6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4" name="Google Shape;1604;p16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05" name="Google Shape;1605;p16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2" name="Google Shape;161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6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6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5" name="Google Shape;1615;p16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16" name="Google Shape;1616;p16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3" name="Google Shape;162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6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6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6" name="Google Shape;1626;p16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27" name="Google Shape;1627;p16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4" name="Google Shape;163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7" y="65125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7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7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7" name="Google Shape;1637;p17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38" name="Google Shape;1638;p17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5" name="Google Shape;164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7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7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8" name="Google Shape;1648;p17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49" name="Google Shape;1649;p17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137" y="0"/>
            <a:ext cx="6599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5152357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8"/>
          <p:cNvSpPr txBox="1"/>
          <p:nvPr/>
        </p:nvSpPr>
        <p:spPr>
          <a:xfrm>
            <a:off x="1193850" y="41251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7" name="Google Shape;187;p28"/>
          <p:cNvSpPr txBox="1"/>
          <p:nvPr/>
        </p:nvSpPr>
        <p:spPr>
          <a:xfrm>
            <a:off x="1368300" y="28526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6" name="Google Shape;165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7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7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9" name="Google Shape;1659;p17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60" name="Google Shape;1660;p17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7" name="Google Shape;1667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7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7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0" name="Google Shape;1670;p17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71" name="Google Shape;1671;p17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8" name="Google Shape;167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7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7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1" name="Google Shape;1681;p17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82" name="Google Shape;1682;p17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9" name="Google Shape;168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7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7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2" name="Google Shape;1692;p17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693" name="Google Shape;1693;p17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7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7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3" name="Google Shape;1703;p17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04" name="Google Shape;1704;p17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1" name="Google Shape;171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7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7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4" name="Google Shape;1714;p17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15" name="Google Shape;1715;p17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2" name="Google Shape;172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7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7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5" name="Google Shape;1725;p17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26" name="Google Shape;1726;p17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3" name="Google Shape;173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7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7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6" name="Google Shape;1736;p17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37" name="Google Shape;1737;p17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4" name="Google Shape;174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8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8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7" name="Google Shape;1747;p18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48" name="Google Shape;1748;p18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5" name="Google Shape;175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8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8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8" name="Google Shape;1758;p18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59" name="Google Shape;1759;p18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39" y="0"/>
            <a:ext cx="7216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5213694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1255050" y="12692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" name="Google Shape;195;p29"/>
          <p:cNvSpPr txBox="1"/>
          <p:nvPr/>
        </p:nvSpPr>
        <p:spPr>
          <a:xfrm>
            <a:off x="1080600" y="39836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6" name="Google Shape;196;p29"/>
          <p:cNvSpPr txBox="1"/>
          <p:nvPr/>
        </p:nvSpPr>
        <p:spPr>
          <a:xfrm>
            <a:off x="1255050" y="26828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6" name="Google Shape;176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8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8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9" name="Google Shape;1769;p18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70" name="Google Shape;1770;p18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4</a:t>
            </a:r>
            <a:endParaRPr/>
          </a:p>
        </p:txBody>
      </p:sp>
      <p:sp>
        <p:nvSpPr>
          <p:cNvPr id="1776" name="Google Shape;1776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3" name="Google Shape;178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53" y="0"/>
            <a:ext cx="70276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8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8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86" name="Google Shape;1786;p18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87" name="Google Shape;1787;p18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4" name="Google Shape;179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8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8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7" name="Google Shape;1797;p18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798" name="Google Shape;1798;p18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5" name="Google Shape;180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18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8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8" name="Google Shape;1808;p18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09" name="Google Shape;1809;p18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6" name="Google Shape;181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8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8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9" name="Google Shape;1819;p18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20" name="Google Shape;1820;p18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7" name="Google Shape;18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8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8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0" name="Google Shape;1830;p18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31" name="Google Shape;1831;p18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8" name="Google Shape;183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8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8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1" name="Google Shape;1841;p18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42" name="Google Shape;1842;p18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9" name="Google Shape;184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9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9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2" name="Google Shape;1852;p19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53" name="Google Shape;1853;p19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0" name="Google Shape;186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9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9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3" name="Google Shape;1863;p19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64" name="Google Shape;1864;p19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44" y="0"/>
            <a:ext cx="68409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4" name="Google Shape;204;p30"/>
          <p:cNvSpPr txBox="1"/>
          <p:nvPr/>
        </p:nvSpPr>
        <p:spPr>
          <a:xfrm>
            <a:off x="1193850" y="41251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5" name="Google Shape;205;p30"/>
          <p:cNvSpPr txBox="1"/>
          <p:nvPr/>
        </p:nvSpPr>
        <p:spPr>
          <a:xfrm>
            <a:off x="1368300" y="27205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1" name="Google Shape;187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19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9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4" name="Google Shape;1874;p19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75" name="Google Shape;1875;p19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2" name="Google Shape;188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9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9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85" name="Google Shape;1885;p19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86" name="Google Shape;1886;p19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3" name="Google Shape;189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9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9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6" name="Google Shape;1896;p19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897" name="Google Shape;1897;p19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4" name="Google Shape;1904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9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9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07" name="Google Shape;1907;p19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08" name="Google Shape;1908;p19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5" name="Google Shape;191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11" y="0"/>
            <a:ext cx="74157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19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9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18" name="Google Shape;1918;p19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19" name="Google Shape;1919;p19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6" name="Google Shape;192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9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9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29" name="Google Shape;1929;p19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30" name="Google Shape;1930;p19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7" name="Google Shape;1937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31" y="0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19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9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40" name="Google Shape;1940;p19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41" name="Google Shape;1941;p19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8" name="Google Shape;194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19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9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1" name="Google Shape;1951;p19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52" name="Google Shape;1952;p19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9" name="Google Shape;195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2170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0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20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62" name="Google Shape;1962;p20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63" name="Google Shape;1963;p20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0" name="Google Shape;197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44" y="0"/>
            <a:ext cx="73365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20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20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3" name="Google Shape;1973;p20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74" name="Google Shape;1974;p20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34" y="0"/>
            <a:ext cx="67291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3" name="Google Shape;213;p31"/>
          <p:cNvSpPr txBox="1"/>
          <p:nvPr/>
        </p:nvSpPr>
        <p:spPr>
          <a:xfrm>
            <a:off x="1193850" y="41298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4" name="Google Shape;214;p31"/>
          <p:cNvSpPr txBox="1"/>
          <p:nvPr/>
        </p:nvSpPr>
        <p:spPr>
          <a:xfrm>
            <a:off x="1368300" y="27677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1" name="Google Shape;198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20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20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84" name="Google Shape;1984;p20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85" name="Google Shape;1985;p20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2" name="Google Shape;19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20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20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95" name="Google Shape;1995;p20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996" name="Google Shape;1996;p20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3" name="Google Shape;20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95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20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20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06" name="Google Shape;2006;p20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07" name="Google Shape;2007;p20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4" name="Google Shape;201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56425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20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20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17" name="Google Shape;2017;p20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18" name="Google Shape;2018;p20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5" name="Google Shape;2025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20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20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28" name="Google Shape;2028;p20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29" name="Google Shape;2029;p20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6" name="Google Shape;203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20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20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39" name="Google Shape;2039;p20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40" name="Google Shape;2040;p20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7" name="Google Shape;2047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20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20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50" name="Google Shape;2050;p20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51" name="Google Shape;2051;p20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8" name="Google Shape;205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20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20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61" name="Google Shape;2061;p20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62" name="Google Shape;2062;p20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9" name="Google Shape;206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11" y="0"/>
            <a:ext cx="74157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21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21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72" name="Google Shape;2072;p21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73" name="Google Shape;2073;p21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0" name="Google Shape;208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21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21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3" name="Google Shape;2083;p21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84" name="Google Shape;2084;p21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1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2" name="Google Shape;222;p32"/>
          <p:cNvSpPr txBox="1"/>
          <p:nvPr/>
        </p:nvSpPr>
        <p:spPr>
          <a:xfrm>
            <a:off x="1193850" y="40308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3" name="Google Shape;223;p32"/>
          <p:cNvSpPr txBox="1"/>
          <p:nvPr/>
        </p:nvSpPr>
        <p:spPr>
          <a:xfrm>
            <a:off x="1368300" y="26686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1" name="Google Shape;209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21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21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94" name="Google Shape;2094;p21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095" name="Google Shape;2095;p21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21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21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05" name="Google Shape;2105;p21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06" name="Google Shape;2106;p21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3" name="Google Shape;211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10" y="0"/>
            <a:ext cx="73539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21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21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16" name="Google Shape;2116;p21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17" name="Google Shape;2117;p21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4" name="Google Shape;212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21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21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27" name="Google Shape;2127;p21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28" name="Google Shape;2128;p21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98" y="0"/>
            <a:ext cx="7293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21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21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38" name="Google Shape;2138;p21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39" name="Google Shape;2139;p21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6" name="Google Shape;214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21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21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49" name="Google Shape;2149;p21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50" name="Google Shape;2150;p21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21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21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60" name="Google Shape;2160;p21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61" name="Google Shape;2161;p21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8" name="Google Shape;2168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21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21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71" name="Google Shape;2171;p21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72" name="Google Shape;2172;p21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9" name="Google Shape;2179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22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22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82" name="Google Shape;2182;p22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83" name="Google Shape;2183;p22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0" name="Google Shape;219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22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22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3" name="Google Shape;2193;p22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194" name="Google Shape;2194;p22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9" y="0"/>
            <a:ext cx="6803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1" name="Google Shape;231;p33"/>
          <p:cNvSpPr txBox="1"/>
          <p:nvPr/>
        </p:nvSpPr>
        <p:spPr>
          <a:xfrm>
            <a:off x="1193850" y="40072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2" name="Google Shape;232;p33"/>
          <p:cNvSpPr txBox="1"/>
          <p:nvPr/>
        </p:nvSpPr>
        <p:spPr>
          <a:xfrm>
            <a:off x="1368300" y="26592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1" name="Google Shape;2201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22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2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04" name="Google Shape;2204;p22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05" name="Google Shape;2205;p22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2" name="Google Shape;2212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22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22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15" name="Google Shape;2215;p22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16" name="Google Shape;2216;p22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3" name="Google Shape;2223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7" y="0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22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22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26" name="Google Shape;2226;p22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27" name="Google Shape;2227;p22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2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4" name="Google Shape;223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17" y="0"/>
            <a:ext cx="7389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22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22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37" name="Google Shape;2237;p22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38" name="Google Shape;2238;p22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5" name="Google Shape;2245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22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22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48" name="Google Shape;2248;p22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49" name="Google Shape;2249;p22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6" name="Google Shape;225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22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22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59" name="Google Shape;2259;p22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60" name="Google Shape;2260;p22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7" name="Google Shape;2267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22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22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70" name="Google Shape;2270;p22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71" name="Google Shape;2271;p22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8" name="Google Shape;2278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22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22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81" name="Google Shape;2281;p22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82" name="Google Shape;2282;p22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9" name="Google Shape;228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23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3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92" name="Google Shape;2292;p23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293" name="Google Shape;2293;p23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0" name="Google Shape;2300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3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3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3" name="Google Shape;2303;p23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04" name="Google Shape;2304;p23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088" y="0"/>
            <a:ext cx="7301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522313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1193850" y="13777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0" name="Google Shape;240;p34"/>
          <p:cNvSpPr txBox="1"/>
          <p:nvPr/>
        </p:nvSpPr>
        <p:spPr>
          <a:xfrm>
            <a:off x="1019400" y="41299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1" name="Google Shape;241;p34"/>
          <p:cNvSpPr txBox="1"/>
          <p:nvPr/>
        </p:nvSpPr>
        <p:spPr>
          <a:xfrm>
            <a:off x="1193850" y="29092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1" name="Google Shape;2311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23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3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14" name="Google Shape;2314;p23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15" name="Google Shape;2315;p23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2" name="Google Shape;2322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23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23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25" name="Google Shape;2325;p23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26" name="Google Shape;2326;p23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3" name="Google Shape;2333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23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3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36" name="Google Shape;2336;p23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37" name="Google Shape;2337;p23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4" name="Google Shape;2344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23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3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47" name="Google Shape;2347;p23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48" name="Google Shape;2348;p23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5" name="Google Shape;2355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23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3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58" name="Google Shape;2358;p23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59" name="Google Shape;2359;p23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6" name="Google Shape;2366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23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3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69" name="Google Shape;2369;p23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70" name="Google Shape;2370;p23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7" name="Google Shape;2377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23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3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80" name="Google Shape;2380;p23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81" name="Google Shape;2381;p23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8" name="Google Shape;2388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23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23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91" name="Google Shape;2391;p23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392" name="Google Shape;2392;p23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2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5</a:t>
            </a:r>
            <a:endParaRPr/>
          </a:p>
        </p:txBody>
      </p:sp>
      <p:sp>
        <p:nvSpPr>
          <p:cNvPr id="2398" name="Google Shape;2398;p2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5" name="Google Shape;240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95" y="-82325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241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41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08" name="Google Shape;2408;p241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09" name="Google Shape;2409;p241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71" y="18875"/>
            <a:ext cx="70197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/>
          <p:nvPr/>
        </p:nvSpPr>
        <p:spPr>
          <a:xfrm>
            <a:off x="5227849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9" name="Google Shape;249;p35"/>
          <p:cNvSpPr txBox="1"/>
          <p:nvPr/>
        </p:nvSpPr>
        <p:spPr>
          <a:xfrm>
            <a:off x="1193850" y="41110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0" name="Google Shape;250;p35"/>
          <p:cNvSpPr txBox="1"/>
          <p:nvPr/>
        </p:nvSpPr>
        <p:spPr>
          <a:xfrm>
            <a:off x="1368300" y="30036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6" name="Google Shape;2416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242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242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9" name="Google Shape;2419;p242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20" name="Google Shape;2420;p242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7" name="Google Shape;2427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243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43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30" name="Google Shape;2430;p243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31" name="Google Shape;2431;p243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8" name="Google Shape;243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244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244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41" name="Google Shape;2441;p244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42" name="Google Shape;2442;p244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9" name="Google Shape;24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245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245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52" name="Google Shape;2452;p245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53" name="Google Shape;2453;p245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0" name="Google Shape;246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246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46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63" name="Google Shape;2463;p246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64" name="Google Shape;2464;p246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1" name="Google Shape;24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63" y="-82325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Google Shape;2472;p247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247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74" name="Google Shape;2474;p247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75" name="Google Shape;2475;p247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2" name="Google Shape;248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248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48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85" name="Google Shape;2485;p248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86" name="Google Shape;2486;p248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2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3" name="Google Shape;249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249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249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96" name="Google Shape;2496;p249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497" name="Google Shape;2497;p249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4" name="Google Shape;2504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250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250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07" name="Google Shape;2507;p250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08" name="Google Shape;2508;p250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5" name="Google Shape;2515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251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251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18" name="Google Shape;2518;p251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19" name="Google Shape;2519;p251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55" y="0"/>
            <a:ext cx="67882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8" name="Google Shape;258;p36"/>
          <p:cNvSpPr txBox="1"/>
          <p:nvPr/>
        </p:nvSpPr>
        <p:spPr>
          <a:xfrm>
            <a:off x="1193850" y="39506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9" name="Google Shape;259;p36"/>
          <p:cNvSpPr txBox="1"/>
          <p:nvPr/>
        </p:nvSpPr>
        <p:spPr>
          <a:xfrm>
            <a:off x="1368300" y="27441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6" name="Google Shape;252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252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52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9" name="Google Shape;2529;p252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30" name="Google Shape;2530;p252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7" name="Google Shape;25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253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53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40" name="Google Shape;2540;p253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41" name="Google Shape;2541;p253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8" name="Google Shape;2548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30" y="-82325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254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254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51" name="Google Shape;2551;p254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52" name="Google Shape;2552;p254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9" name="Google Shape;255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255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255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62" name="Google Shape;2562;p255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63" name="Google Shape;2563;p255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0" name="Google Shape;257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256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56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73" name="Google Shape;2573;p256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74" name="Google Shape;2574;p256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2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1" name="Google Shape;2581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29" y="-82325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257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57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84" name="Google Shape;2584;p257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85" name="Google Shape;2585;p257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2" name="Google Shape;259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84" y="-82325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258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258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95" name="Google Shape;2595;p258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596" name="Google Shape;2596;p258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2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3" name="Google Shape;2603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63" y="-82325"/>
            <a:ext cx="7301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4" name="Google Shape;2604;p259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59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06" name="Google Shape;2606;p259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07" name="Google Shape;2607;p259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4" name="Google Shape;2614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95" y="-82325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260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260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17" name="Google Shape;2617;p260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18" name="Google Shape;2618;p260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5" name="Google Shape;2625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7" y="-82325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261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261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28" name="Google Shape;2628;p261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29" name="Google Shape;2629;p261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48" y="0"/>
            <a:ext cx="67145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/>
          <p:nvPr/>
        </p:nvSpPr>
        <p:spPr>
          <a:xfrm>
            <a:off x="516179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7" name="Google Shape;267;p37"/>
          <p:cNvSpPr txBox="1"/>
          <p:nvPr/>
        </p:nvSpPr>
        <p:spPr>
          <a:xfrm>
            <a:off x="1193850" y="40025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8" name="Google Shape;268;p37"/>
          <p:cNvSpPr txBox="1"/>
          <p:nvPr/>
        </p:nvSpPr>
        <p:spPr>
          <a:xfrm>
            <a:off x="1368300" y="26922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6" name="Google Shape;2636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262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262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9" name="Google Shape;2639;p262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40" name="Google Shape;2640;p262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2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7" name="Google Shape;2647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06" y="-82325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263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263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50" name="Google Shape;2650;p263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51" name="Google Shape;2651;p263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8" name="Google Shape;2658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264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264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61" name="Google Shape;2661;p264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62" name="Google Shape;2662;p264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2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9" name="Google Shape;2669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p265"/>
          <p:cNvSpPr/>
          <p:nvPr/>
        </p:nvSpPr>
        <p:spPr>
          <a:xfrm>
            <a:off x="5011642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265"/>
          <p:cNvSpPr/>
          <p:nvPr/>
        </p:nvSpPr>
        <p:spPr>
          <a:xfrm>
            <a:off x="590321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72" name="Google Shape;2672;p265"/>
          <p:cNvSpPr/>
          <p:nvPr/>
        </p:nvSpPr>
        <p:spPr>
          <a:xfrm>
            <a:off x="590321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73" name="Google Shape;2673;p265"/>
          <p:cNvSpPr/>
          <p:nvPr/>
        </p:nvSpPr>
        <p:spPr>
          <a:xfrm>
            <a:off x="586085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0" name="Google Shape;268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73" y="-82325"/>
            <a:ext cx="7293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p266"/>
          <p:cNvSpPr/>
          <p:nvPr/>
        </p:nvSpPr>
        <p:spPr>
          <a:xfrm>
            <a:off x="4990510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266"/>
          <p:cNvSpPr/>
          <p:nvPr/>
        </p:nvSpPr>
        <p:spPr>
          <a:xfrm>
            <a:off x="686375" y="2040850"/>
            <a:ext cx="15648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83" name="Google Shape;2683;p266"/>
          <p:cNvSpPr/>
          <p:nvPr/>
        </p:nvSpPr>
        <p:spPr>
          <a:xfrm>
            <a:off x="686225" y="3363200"/>
            <a:ext cx="15648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84" name="Google Shape;2684;p266"/>
          <p:cNvSpPr/>
          <p:nvPr/>
        </p:nvSpPr>
        <p:spPr>
          <a:xfrm>
            <a:off x="686375" y="718750"/>
            <a:ext cx="15603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1" name="Google Shape;2691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2" name="Google Shape;2692;p267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267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94" name="Google Shape;2694;p267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695" name="Google Shape;2695;p267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2" name="Google Shape;2702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30" y="-82325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268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268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05" name="Google Shape;2705;p268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06" name="Google Shape;2706;p268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3" name="Google Shape;2713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7" y="-82325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269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269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16" name="Google Shape;2716;p269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17" name="Google Shape;2717;p269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4" name="Google Shape;2724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270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270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27" name="Google Shape;2727;p270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28" name="Google Shape;2728;p270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5" name="Google Shape;2735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271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271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38" name="Google Shape;2738;p271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39" name="Google Shape;2739;p271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64" y="0"/>
            <a:ext cx="69252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/>
          <p:nvPr/>
        </p:nvSpPr>
        <p:spPr>
          <a:xfrm>
            <a:off x="5180666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6" name="Google Shape;276;p38"/>
          <p:cNvSpPr txBox="1"/>
          <p:nvPr/>
        </p:nvSpPr>
        <p:spPr>
          <a:xfrm>
            <a:off x="1193850" y="40213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7" name="Google Shape;277;p38"/>
          <p:cNvSpPr txBox="1"/>
          <p:nvPr/>
        </p:nvSpPr>
        <p:spPr>
          <a:xfrm>
            <a:off x="1368300" y="26828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2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6" name="Google Shape;274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4" y="-82325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272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272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9" name="Google Shape;2749;p272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50" name="Google Shape;2750;p272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7" name="Google Shape;2757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87" y="-82325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273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273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60" name="Google Shape;2760;p273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61" name="Google Shape;2761;p273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8" name="Google Shape;2768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274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274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71" name="Google Shape;2771;p274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72" name="Google Shape;2772;p274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9" name="Google Shape;2779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275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275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82" name="Google Shape;2782;p275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83" name="Google Shape;2783;p275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0" name="Google Shape;2790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p276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276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93" name="Google Shape;2793;p276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794" name="Google Shape;2794;p276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1" name="Google Shape;2801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95" y="-82325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277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277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04" name="Google Shape;2804;p277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05" name="Google Shape;2805;p277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2" name="Google Shape;2812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278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78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15" name="Google Shape;2815;p278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16" name="Google Shape;2816;p278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3" name="Google Shape;2823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p279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279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26" name="Google Shape;2826;p279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27" name="Google Shape;2827;p279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4" name="Google Shape;2834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5" name="Google Shape;2835;p280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80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37" name="Google Shape;2837;p280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38" name="Google Shape;2838;p280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5" name="Google Shape;2845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4" y="-82325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281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81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48" name="Google Shape;2848;p281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49" name="Google Shape;2849;p281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179" y="0"/>
            <a:ext cx="65716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/>
          <p:nvPr/>
        </p:nvSpPr>
        <p:spPr>
          <a:xfrm>
            <a:off x="514763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9"/>
          <p:cNvSpPr txBox="1"/>
          <p:nvPr/>
        </p:nvSpPr>
        <p:spPr>
          <a:xfrm>
            <a:off x="1193850" y="39828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6" name="Google Shape;286;p39"/>
          <p:cNvSpPr txBox="1"/>
          <p:nvPr/>
        </p:nvSpPr>
        <p:spPr>
          <a:xfrm>
            <a:off x="1368300" y="26213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6" name="Google Shape;2856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63" y="-82325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Google Shape;2857;p282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82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9" name="Google Shape;2859;p282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60" name="Google Shape;2860;p282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7" name="Google Shape;2867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283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283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70" name="Google Shape;2870;p283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71" name="Google Shape;2871;p283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8" name="Google Shape;2878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284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84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81" name="Google Shape;2881;p284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82" name="Google Shape;2882;p284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9" name="Google Shape;2889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4" y="-82325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285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285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92" name="Google Shape;2892;p285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893" name="Google Shape;2893;p285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0" name="Google Shape;2900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2" y="-82325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Google Shape;2901;p286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86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03" name="Google Shape;2903;p286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04" name="Google Shape;2904;p286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1" name="Google Shape;2911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287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287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14" name="Google Shape;2914;p287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15" name="Google Shape;2915;p287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2" name="Google Shape;2922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3" name="Google Shape;2923;p288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88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25" name="Google Shape;2925;p288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26" name="Google Shape;2926;p288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2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3" name="Google Shape;2933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Google Shape;2934;p289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89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36" name="Google Shape;2936;p289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37" name="Google Shape;2937;p289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2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4" name="Google Shape;2944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0" y="-82325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5" name="Google Shape;2945;p290"/>
          <p:cNvSpPr/>
          <p:nvPr/>
        </p:nvSpPr>
        <p:spPr>
          <a:xfrm>
            <a:off x="4998963" y="7230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90"/>
          <p:cNvSpPr/>
          <p:nvPr/>
        </p:nvSpPr>
        <p:spPr>
          <a:xfrm>
            <a:off x="581868" y="20408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47" name="Google Shape;2947;p290"/>
          <p:cNvSpPr/>
          <p:nvPr/>
        </p:nvSpPr>
        <p:spPr>
          <a:xfrm>
            <a:off x="581868" y="33632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48" name="Google Shape;2948;p290"/>
          <p:cNvSpPr/>
          <p:nvPr/>
        </p:nvSpPr>
        <p:spPr>
          <a:xfrm>
            <a:off x="581858" y="7733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2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6</a:t>
            </a:r>
            <a:endParaRPr/>
          </a:p>
        </p:txBody>
      </p:sp>
      <p:sp>
        <p:nvSpPr>
          <p:cNvPr id="2954" name="Google Shape;2954;p2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43" y="0"/>
            <a:ext cx="68637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4" name="Google Shape;294;p40"/>
          <p:cNvSpPr txBox="1"/>
          <p:nvPr/>
        </p:nvSpPr>
        <p:spPr>
          <a:xfrm>
            <a:off x="1193850" y="40591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5" name="Google Shape;295;p40"/>
          <p:cNvSpPr txBox="1"/>
          <p:nvPr/>
        </p:nvSpPr>
        <p:spPr>
          <a:xfrm>
            <a:off x="1368300" y="27016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1" name="Google Shape;2961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2" name="Google Shape;2962;p29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9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4" name="Google Shape;2964;p29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65" name="Google Shape;2965;p29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2" name="Google Shape;2972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3" name="Google Shape;2973;p29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9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75" name="Google Shape;2975;p29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76" name="Google Shape;2976;p29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3" name="Google Shape;2983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29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29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86" name="Google Shape;2986;p29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2987" name="Google Shape;2987;p29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4" name="Google Shape;2994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2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2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2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29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2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29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7" name="Google Shape;3007;p29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29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09" name="Google Shape;3009;p29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10" name="Google Shape;3010;p29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7" name="Google Shape;3017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29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29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20" name="Google Shape;3020;p29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21" name="Google Shape;3021;p29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8" name="Google Shape;302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Google Shape;3029;p29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29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31" name="Google Shape;3031;p29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32" name="Google Shape;3032;p29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p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9" name="Google Shape;3039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29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9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42" name="Google Shape;3042;p29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43" name="Google Shape;3043;p29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0" name="Google Shape;30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p29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29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53" name="Google Shape;3053;p29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54" name="Google Shape;3054;p29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3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1" name="Google Shape;3061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30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30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64" name="Google Shape;3064;p30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65" name="Google Shape;3065;p30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3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2" name="Google Shape;307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34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p30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30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5" name="Google Shape;3075;p30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76" name="Google Shape;3076;p30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3" name="Google Shape;303;p41"/>
          <p:cNvSpPr txBox="1"/>
          <p:nvPr/>
        </p:nvSpPr>
        <p:spPr>
          <a:xfrm>
            <a:off x="1193850" y="39458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4" name="Google Shape;304;p41"/>
          <p:cNvSpPr txBox="1"/>
          <p:nvPr/>
        </p:nvSpPr>
        <p:spPr>
          <a:xfrm>
            <a:off x="1338100" y="26028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3" name="Google Shape;3083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p30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30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86" name="Google Shape;3086;p30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87" name="Google Shape;3087;p30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3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4" name="Google Shape;3094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5" name="Google Shape;3095;p30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30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97" name="Google Shape;3097;p30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098" name="Google Shape;3098;p30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3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5" name="Google Shape;3105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69" y="0"/>
            <a:ext cx="7267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30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30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08" name="Google Shape;3108;p30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09" name="Google Shape;3109;p30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6" name="Google Shape;3116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30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30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19" name="Google Shape;3119;p30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20" name="Google Shape;3120;p30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3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7" name="Google Shape;3127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30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30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30" name="Google Shape;3130;p30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31" name="Google Shape;3131;p30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8" name="Google Shape;3138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9" name="Google Shape;3139;p30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30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41" name="Google Shape;3141;p30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42" name="Google Shape;3142;p30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9" name="Google Shape;3149;p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p30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30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52" name="Google Shape;3152;p30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53" name="Google Shape;3153;p30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0" name="Google Shape;3160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1" name="Google Shape;3161;p30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30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63" name="Google Shape;3163;p30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64" name="Google Shape;3164;p30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1" name="Google Shape;3171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Google Shape;3172;p31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31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74" name="Google Shape;3174;p31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75" name="Google Shape;3175;p31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3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2" name="Google Shape;3182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31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31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5" name="Google Shape;3185;p31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86" name="Google Shape;3186;p31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04" y="-4"/>
            <a:ext cx="70517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5199539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" name="Google Shape;69;p15"/>
          <p:cNvSpPr txBox="1"/>
          <p:nvPr/>
        </p:nvSpPr>
        <p:spPr>
          <a:xfrm>
            <a:off x="1193850" y="41110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0" name="Google Shape;70;p15"/>
          <p:cNvSpPr txBox="1"/>
          <p:nvPr/>
        </p:nvSpPr>
        <p:spPr>
          <a:xfrm>
            <a:off x="1368300" y="28904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65" y="0"/>
            <a:ext cx="68866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/>
          <p:nvPr/>
        </p:nvSpPr>
        <p:spPr>
          <a:xfrm>
            <a:off x="5180666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2" name="Google Shape;312;p42"/>
          <p:cNvSpPr txBox="1"/>
          <p:nvPr/>
        </p:nvSpPr>
        <p:spPr>
          <a:xfrm>
            <a:off x="1193850" y="41015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3" name="Google Shape;313;p42"/>
          <p:cNvSpPr txBox="1"/>
          <p:nvPr/>
        </p:nvSpPr>
        <p:spPr>
          <a:xfrm>
            <a:off x="1368300" y="27252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3" name="Google Shape;3193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31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31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96" name="Google Shape;3196;p31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197" name="Google Shape;3197;p31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4" name="Google Shape;3204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31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31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07" name="Google Shape;3207;p31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08" name="Google Shape;3208;p31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3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5" name="Google Shape;3215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6" name="Google Shape;3216;p31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31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18" name="Google Shape;3218;p31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19" name="Google Shape;3219;p31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6" name="Google Shape;3226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31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31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29" name="Google Shape;3229;p31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30" name="Google Shape;3230;p31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7" name="Google Shape;3237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8" name="Google Shape;3238;p31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31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40" name="Google Shape;3240;p31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41" name="Google Shape;3241;p31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3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8" name="Google Shape;3248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9" name="Google Shape;3249;p31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31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51" name="Google Shape;3251;p31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52" name="Google Shape;3252;p31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9" name="Google Shape;325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0" name="Google Shape;3260;p31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31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62" name="Google Shape;3262;p31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63" name="Google Shape;3263;p31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0" name="Google Shape;3270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31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31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73" name="Google Shape;3273;p31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74" name="Google Shape;3274;p31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1" name="Google Shape;3281;p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92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32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32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84" name="Google Shape;3284;p32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85" name="Google Shape;3285;p32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2" name="Google Shape;3292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32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32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5" name="Google Shape;3295;p32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96" name="Google Shape;3296;p32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82" y="0"/>
            <a:ext cx="6940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/>
          <p:nvPr/>
        </p:nvSpPr>
        <p:spPr>
          <a:xfrm>
            <a:off x="519010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1" name="Google Shape;321;p43"/>
          <p:cNvSpPr txBox="1"/>
          <p:nvPr/>
        </p:nvSpPr>
        <p:spPr>
          <a:xfrm>
            <a:off x="1193850" y="39742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22" name="Google Shape;322;p43"/>
          <p:cNvSpPr txBox="1"/>
          <p:nvPr/>
        </p:nvSpPr>
        <p:spPr>
          <a:xfrm>
            <a:off x="1368300" y="27205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3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3" name="Google Shape;3303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32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32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06" name="Google Shape;3306;p32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07" name="Google Shape;3307;p32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4" name="Google Shape;3314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5" name="Google Shape;3315;p32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32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17" name="Google Shape;3317;p32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18" name="Google Shape;3318;p32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5" name="Google Shape;3325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17" y="0"/>
            <a:ext cx="7389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6" name="Google Shape;3326;p32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32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28" name="Google Shape;3328;p32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29" name="Google Shape;3329;p32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6" name="Google Shape;3336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32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32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39" name="Google Shape;3339;p32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40" name="Google Shape;3340;p32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7" name="Google Shape;3347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32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32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50" name="Google Shape;3350;p32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51" name="Google Shape;3351;p32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8" name="Google Shape;3358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Google Shape;3359;p32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32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61" name="Google Shape;3361;p32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62" name="Google Shape;3362;p32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3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9" name="Google Shape;3369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7" y="0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32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32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72" name="Google Shape;3372;p32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73" name="Google Shape;3373;p32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0" name="Google Shape;3380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32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32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83" name="Google Shape;3383;p32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84" name="Google Shape;3384;p32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3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7</a:t>
            </a:r>
            <a:endParaRPr/>
          </a:p>
        </p:txBody>
      </p:sp>
      <p:sp>
        <p:nvSpPr>
          <p:cNvPr id="3390" name="Google Shape;3390;p3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7" name="Google Shape;3397;p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Google Shape;3398;p33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33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0" name="Google Shape;3400;p33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01" name="Google Shape;3401;p33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60" y="0"/>
            <a:ext cx="66926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0" name="Google Shape;330;p44"/>
          <p:cNvSpPr txBox="1"/>
          <p:nvPr/>
        </p:nvSpPr>
        <p:spPr>
          <a:xfrm>
            <a:off x="1193850" y="40496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31" name="Google Shape;331;p44"/>
          <p:cNvSpPr txBox="1"/>
          <p:nvPr/>
        </p:nvSpPr>
        <p:spPr>
          <a:xfrm>
            <a:off x="1368300" y="26922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3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8" name="Google Shape;3408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9" name="Google Shape;3409;p33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33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11" name="Google Shape;3411;p33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12" name="Google Shape;3412;p33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9" name="Google Shape;3419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44" y="0"/>
            <a:ext cx="73365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0" name="Google Shape;3420;p33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33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22" name="Google Shape;3422;p33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23" name="Google Shape;3423;p33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3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0" name="Google Shape;3430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09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Google Shape;3431;p33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33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33" name="Google Shape;3433;p33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34" name="Google Shape;3434;p33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3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1" name="Google Shape;3441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69" y="0"/>
            <a:ext cx="7267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2" name="Google Shape;3442;p33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33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44" name="Google Shape;3444;p33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45" name="Google Shape;3445;p33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2" name="Google Shape;3452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34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3" name="Google Shape;3453;p33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33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55" name="Google Shape;3455;p33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56" name="Google Shape;3456;p33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3" name="Google Shape;3463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p33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33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66" name="Google Shape;3466;p33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67" name="Google Shape;3467;p33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3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4" name="Google Shape;3474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5" name="Google Shape;3475;p33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33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77" name="Google Shape;3477;p33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78" name="Google Shape;3478;p33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5" name="Google Shape;3485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p33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33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88" name="Google Shape;3488;p33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89" name="Google Shape;3489;p33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3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3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6" name="Google Shape;3496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7" name="Google Shape;3497;p34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34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99" name="Google Shape;3499;p34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00" name="Google Shape;3500;p34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3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3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7" name="Google Shape;3507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8" name="Google Shape;3508;p34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34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0" name="Google Shape;3510;p34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11" name="Google Shape;3511;p34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69" y="0"/>
            <a:ext cx="7267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522313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1226750" y="14532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39" name="Google Shape;339;p45"/>
          <p:cNvSpPr txBox="1"/>
          <p:nvPr/>
        </p:nvSpPr>
        <p:spPr>
          <a:xfrm>
            <a:off x="1052300" y="40732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0" name="Google Shape;340;p45"/>
          <p:cNvSpPr txBox="1"/>
          <p:nvPr/>
        </p:nvSpPr>
        <p:spPr>
          <a:xfrm>
            <a:off x="1226750" y="28620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3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3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8" name="Google Shape;3518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Google Shape;3519;p34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34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21" name="Google Shape;3521;p34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22" name="Google Shape;3522;p34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3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3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9" name="Google Shape;3529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34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34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32" name="Google Shape;3532;p34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33" name="Google Shape;3533;p34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3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3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0" name="Google Shape;3540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34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34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43" name="Google Shape;3543;p34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44" name="Google Shape;3544;p34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p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1" name="Google Shape;3551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2" name="Google Shape;3552;p34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34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54" name="Google Shape;3554;p34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55" name="Google Shape;3555;p34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3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2" name="Google Shape;3562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3" name="Google Shape;3563;p34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34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65" name="Google Shape;3565;p34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66" name="Google Shape;3566;p34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3" name="Google Shape;3573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p34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34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76" name="Google Shape;3576;p34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77" name="Google Shape;3577;p34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4" name="Google Shape;3584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5" name="Google Shape;3585;p34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34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87" name="Google Shape;3587;p34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88" name="Google Shape;3588;p34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3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5" name="Google Shape;3595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6" name="Google Shape;3596;p34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34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98" name="Google Shape;3598;p34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99" name="Google Shape;3599;p34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3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6" name="Google Shape;3606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7" name="Google Shape;3607;p35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35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09" name="Google Shape;3609;p35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10" name="Google Shape;3610;p35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7" name="Google Shape;3617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8" name="Google Shape;3618;p35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35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0" name="Google Shape;3620;p35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21" name="Google Shape;3621;p35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46" y="0"/>
            <a:ext cx="70197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/>
          <p:nvPr/>
        </p:nvSpPr>
        <p:spPr>
          <a:xfrm>
            <a:off x="519482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8" name="Google Shape;348;p46"/>
          <p:cNvSpPr txBox="1"/>
          <p:nvPr/>
        </p:nvSpPr>
        <p:spPr>
          <a:xfrm>
            <a:off x="1193850" y="39506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49" name="Google Shape;349;p46"/>
          <p:cNvSpPr txBox="1"/>
          <p:nvPr/>
        </p:nvSpPr>
        <p:spPr>
          <a:xfrm>
            <a:off x="1368300" y="25717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8" name="Google Shape;3628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98" y="0"/>
            <a:ext cx="72846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9" name="Google Shape;3629;p35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p35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31" name="Google Shape;3631;p35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32" name="Google Shape;3632;p35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p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9" name="Google Shape;363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0" name="Google Shape;3640;p35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35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42" name="Google Shape;3642;p35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43" name="Google Shape;3643;p35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9" name="Google Shape;3649;p3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0" name="Google Shape;3650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98" y="0"/>
            <a:ext cx="72846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p35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35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53" name="Google Shape;3653;p35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54" name="Google Shape;3654;p35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3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1" name="Google Shape;3661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2" name="Google Shape;3662;p35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35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64" name="Google Shape;3664;p35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65" name="Google Shape;3665;p35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2" name="Google Shape;3672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35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35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75" name="Google Shape;3675;p35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76" name="Google Shape;3676;p35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3" name="Google Shape;3683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4" name="Google Shape;3684;p35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35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86" name="Google Shape;3686;p35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87" name="Google Shape;3687;p35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4" name="Google Shape;3694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5" name="Google Shape;3695;p35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35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97" name="Google Shape;3697;p35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98" name="Google Shape;3698;p35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5" name="Google Shape;3705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35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35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08" name="Google Shape;3708;p35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09" name="Google Shape;3709;p35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3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6" name="Google Shape;3716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7" name="Google Shape;3717;p36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36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19" name="Google Shape;3719;p36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20" name="Google Shape;3720;p36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3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7" name="Google Shape;3727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17" y="0"/>
            <a:ext cx="7389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8" name="Google Shape;3728;p36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36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0" name="Google Shape;3730;p36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31" name="Google Shape;3731;p36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28" y="0"/>
            <a:ext cx="68333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7" name="Google Shape;357;p47"/>
          <p:cNvSpPr txBox="1"/>
          <p:nvPr/>
        </p:nvSpPr>
        <p:spPr>
          <a:xfrm>
            <a:off x="1193850" y="39741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58" name="Google Shape;358;p47"/>
          <p:cNvSpPr txBox="1"/>
          <p:nvPr/>
        </p:nvSpPr>
        <p:spPr>
          <a:xfrm>
            <a:off x="1368300" y="27630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8" name="Google Shape;3738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82" y="0"/>
            <a:ext cx="73452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9" name="Google Shape;3739;p36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36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41" name="Google Shape;3741;p36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42" name="Google Shape;3742;p36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3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9" name="Google Shape;3749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0" name="Google Shape;3750;p36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36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52" name="Google Shape;3752;p36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53" name="Google Shape;3753;p36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0" name="Google Shape;3760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1" name="Google Shape;3761;p36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36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63" name="Google Shape;3763;p36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64" name="Google Shape;3764;p36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1" name="Google Shape;3771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2" name="Google Shape;3772;p36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36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74" name="Google Shape;3774;p36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75" name="Google Shape;3775;p36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2" name="Google Shape;3782;p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31" y="0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3" name="Google Shape;3783;p36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36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85" name="Google Shape;3785;p36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86" name="Google Shape;3786;p36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3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3" name="Google Shape;3793;p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4" name="Google Shape;3794;p36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367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96" name="Google Shape;3796;p367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97" name="Google Shape;3797;p36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04" name="Google Shape;3804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31" y="0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5" name="Google Shape;3805;p36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368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07" name="Google Shape;3807;p368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08" name="Google Shape;3808;p36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p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3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5" name="Google Shape;3815;p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36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369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18" name="Google Shape;3818;p369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19" name="Google Shape;3819;p36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3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6" name="Google Shape;3826;p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37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370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29" name="Google Shape;3829;p370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30" name="Google Shape;3830;p37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3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7" name="Google Shape;3837;p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8" name="Google Shape;3838;p37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371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0" name="Google Shape;3840;p371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41" name="Google Shape;3841;p37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137" y="0"/>
            <a:ext cx="6599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6" name="Google Shape;366;p48"/>
          <p:cNvSpPr txBox="1"/>
          <p:nvPr/>
        </p:nvSpPr>
        <p:spPr>
          <a:xfrm>
            <a:off x="1193850" y="40166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67" name="Google Shape;367;p48"/>
          <p:cNvSpPr txBox="1"/>
          <p:nvPr/>
        </p:nvSpPr>
        <p:spPr>
          <a:xfrm>
            <a:off x="1368300" y="26781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3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8" name="Google Shape;3848;p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9" name="Google Shape;3849;p37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372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51" name="Google Shape;3851;p372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52" name="Google Shape;3852;p37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p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9" name="Google Shape;3859;p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0" name="Google Shape;3860;p37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373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62" name="Google Shape;3862;p373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63" name="Google Shape;3863;p37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3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3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0" name="Google Shape;3870;p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p37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374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73" name="Google Shape;3873;p374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74" name="Google Shape;3874;p37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3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1" name="Google Shape;3881;p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31" y="0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2" name="Google Shape;3882;p37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375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84" name="Google Shape;3884;p375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85" name="Google Shape;3885;p37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3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2" name="Google Shape;3892;p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37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37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95" name="Google Shape;3895;p376"/>
          <p:cNvSpPr/>
          <p:nvPr/>
        </p:nvSpPr>
        <p:spPr>
          <a:xfrm>
            <a:off x="831600" y="343940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96" name="Google Shape;3896;p37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  <p:sp>
        <p:nvSpPr>
          <p:cNvPr id="3897" name="Google Shape;3897;p37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376"/>
          <p:cNvSpPr/>
          <p:nvPr/>
        </p:nvSpPr>
        <p:spPr>
          <a:xfrm>
            <a:off x="831600" y="2117050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99" name="Google Shape;3899;p376"/>
          <p:cNvSpPr/>
          <p:nvPr/>
        </p:nvSpPr>
        <p:spPr>
          <a:xfrm>
            <a:off x="831600" y="3439400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00" name="Google Shape;3900;p37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7" name="Google Shape;3907;p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37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377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10" name="Google Shape;3910;p377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11" name="Google Shape;3911;p37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3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8" name="Google Shape;3918;p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p37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378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21" name="Google Shape;3921;p378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22" name="Google Shape;3922;p37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8</a:t>
            </a:r>
            <a:endParaRPr/>
          </a:p>
        </p:txBody>
      </p:sp>
      <p:sp>
        <p:nvSpPr>
          <p:cNvPr id="3928" name="Google Shape;3928;p3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3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3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5" name="Google Shape;3935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6" name="Google Shape;3936;p38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380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38" name="Google Shape;3938;p380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39" name="Google Shape;3939;p38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3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3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6" name="Google Shape;3946;p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7" name="Google Shape;3947;p38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381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49" name="Google Shape;3949;p381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50" name="Google Shape;3950;p38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10" y="0"/>
            <a:ext cx="69097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/>
          <p:nvPr/>
        </p:nvSpPr>
        <p:spPr>
          <a:xfrm>
            <a:off x="518538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9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5" name="Google Shape;375;p49"/>
          <p:cNvSpPr txBox="1"/>
          <p:nvPr/>
        </p:nvSpPr>
        <p:spPr>
          <a:xfrm>
            <a:off x="1193850" y="40591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76" name="Google Shape;376;p49"/>
          <p:cNvSpPr txBox="1"/>
          <p:nvPr/>
        </p:nvSpPr>
        <p:spPr>
          <a:xfrm>
            <a:off x="1368300" y="28054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3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3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7" name="Google Shape;3957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8" name="Google Shape;3958;p38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382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60" name="Google Shape;3960;p382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61" name="Google Shape;3961;p38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3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3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8" name="Google Shape;3968;p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9" name="Google Shape;3969;p38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383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71" name="Google Shape;3971;p383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72" name="Google Shape;3972;p38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3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3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9" name="Google Shape;3979;p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0" name="Google Shape;3980;p38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384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82" name="Google Shape;3982;p384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83" name="Google Shape;3983;p38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3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3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0" name="Google Shape;3990;p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1" name="Google Shape;3991;p38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385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93" name="Google Shape;3993;p385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94" name="Google Shape;3994;p38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3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1" name="Google Shape;4001;p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Google Shape;4002;p38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386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04" name="Google Shape;4004;p386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05" name="Google Shape;4005;p38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3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3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2" name="Google Shape;4012;p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Google Shape;4013;p38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387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15" name="Google Shape;4015;p387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16" name="Google Shape;4016;p38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3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3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3" name="Google Shape;4023;p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4" name="Google Shape;4024;p38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388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26" name="Google Shape;4026;p388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27" name="Google Shape;4027;p38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p3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3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4" name="Google Shape;4034;p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38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389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37" name="Google Shape;4037;p389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38" name="Google Shape;4038;p38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3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3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5" name="Google Shape;4045;p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p39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390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48" name="Google Shape;4048;p390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49" name="Google Shape;4049;p39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3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3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6" name="Google Shape;4056;p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39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391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59" name="Google Shape;4059;p391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60" name="Google Shape;4060;p39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50"/>
          <p:cNvSpPr txBox="1"/>
          <p:nvPr/>
        </p:nvSpPr>
        <p:spPr>
          <a:xfrm>
            <a:off x="1193850" y="39836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85" name="Google Shape;385;p50"/>
          <p:cNvSpPr txBox="1"/>
          <p:nvPr/>
        </p:nvSpPr>
        <p:spPr>
          <a:xfrm>
            <a:off x="1368300" y="27064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3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3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7" name="Google Shape;4067;p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8" name="Google Shape;4068;p39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392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70" name="Google Shape;4070;p392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71" name="Google Shape;4071;p39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p3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3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8" name="Google Shape;4078;p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9" name="Google Shape;4079;p39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393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81" name="Google Shape;4081;p393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82" name="Google Shape;4082;p39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3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3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9" name="Google Shape;4089;p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Google Shape;4090;p39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394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92" name="Google Shape;4092;p394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93" name="Google Shape;4093;p39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p3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3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0" name="Google Shape;4100;p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34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1" name="Google Shape;4101;p39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p395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03" name="Google Shape;4103;p395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04" name="Google Shape;4104;p39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3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3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1" name="Google Shape;4111;p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39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396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14" name="Google Shape;4114;p396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15" name="Google Shape;4115;p39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3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3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2" name="Google Shape;4122;p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Google Shape;4123;p39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397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25" name="Google Shape;4125;p397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26" name="Google Shape;4126;p39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3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3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3" name="Google Shape;4133;p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4" name="Google Shape;4134;p39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398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36" name="Google Shape;4136;p398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37" name="Google Shape;4137;p39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3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3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4" name="Google Shape;4144;p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5" name="Google Shape;4145;p39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399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47" name="Google Shape;4147;p399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48" name="Google Shape;4148;p39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4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4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5" name="Google Shape;4155;p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7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p40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400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58" name="Google Shape;4158;p400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59" name="Google Shape;4159;p40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4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4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6" name="Google Shape;4166;p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7" name="Google Shape;4167;p40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401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69" name="Google Shape;4169;p401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70" name="Google Shape;4170;p40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402" y="0"/>
            <a:ext cx="67511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2" name="Google Shape;392;p51"/>
          <p:cNvSpPr txBox="1"/>
          <p:nvPr/>
        </p:nvSpPr>
        <p:spPr>
          <a:xfrm>
            <a:off x="1193850" y="39553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393" name="Google Shape;393;p51"/>
          <p:cNvSpPr txBox="1"/>
          <p:nvPr/>
        </p:nvSpPr>
        <p:spPr>
          <a:xfrm>
            <a:off x="1368300" y="27630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4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4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7" name="Google Shape;4177;p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8" name="Google Shape;4178;p40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402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80" name="Google Shape;4180;p402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81" name="Google Shape;4181;p40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4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7" name="Google Shape;4187;p4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8" name="Google Shape;4188;p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p40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0" name="Google Shape;4190;p403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91" name="Google Shape;4191;p403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92" name="Google Shape;4192;p40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4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4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9" name="Google Shape;4199;p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0" name="Google Shape;4200;p40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404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02" name="Google Shape;4202;p404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03" name="Google Shape;4203;p40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4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9" name="Google Shape;4209;p4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0" name="Google Shape;4210;p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40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2" name="Google Shape;4212;p405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13" name="Google Shape;4213;p405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14" name="Google Shape;4214;p405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4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4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1" name="Google Shape;4221;p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40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406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24" name="Google Shape;4224;p406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25" name="Google Shape;4225;p406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4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4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2" name="Google Shape;4232;p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3" name="Google Shape;4233;p40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407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35" name="Google Shape;4235;p407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36" name="Google Shape;4236;p407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4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4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3" name="Google Shape;4243;p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4" name="Google Shape;4244;p40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408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46" name="Google Shape;4246;p408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47" name="Google Shape;4247;p408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4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4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4" name="Google Shape;4254;p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436" y="0"/>
            <a:ext cx="73191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5" name="Google Shape;4255;p40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409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57" name="Google Shape;4257;p409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58" name="Google Shape;4258;p409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4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4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5" name="Google Shape;4265;p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7" y="0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6" name="Google Shape;4266;p41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410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68" name="Google Shape;4268;p410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69" name="Google Shape;4269;p410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4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4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6" name="Google Shape;4276;p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7" name="Google Shape;4277;p41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411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79" name="Google Shape;4279;p411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80" name="Google Shape;4280;p411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26" y="0"/>
            <a:ext cx="6758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" name="Google Shape;78;p16"/>
          <p:cNvSpPr txBox="1"/>
          <p:nvPr/>
        </p:nvSpPr>
        <p:spPr>
          <a:xfrm>
            <a:off x="1193850" y="39505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9" name="Google Shape;79;p16"/>
          <p:cNvSpPr txBox="1"/>
          <p:nvPr/>
        </p:nvSpPr>
        <p:spPr>
          <a:xfrm>
            <a:off x="1368300" y="27111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43" y="0"/>
            <a:ext cx="68637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2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1" name="Google Shape;401;p52"/>
          <p:cNvSpPr txBox="1"/>
          <p:nvPr/>
        </p:nvSpPr>
        <p:spPr>
          <a:xfrm>
            <a:off x="1193850" y="40402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02" name="Google Shape;402;p52"/>
          <p:cNvSpPr txBox="1"/>
          <p:nvPr/>
        </p:nvSpPr>
        <p:spPr>
          <a:xfrm>
            <a:off x="1368300" y="26922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4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4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7" name="Google Shape;4287;p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8" name="Google Shape;4288;p41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412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90" name="Google Shape;4290;p412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91" name="Google Shape;4291;p412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4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4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8" name="Google Shape;4298;p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9" name="Google Shape;4299;p41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0" name="Google Shape;4300;p413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01" name="Google Shape;4301;p413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02" name="Google Shape;4302;p413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4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8" name="Google Shape;4308;p4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9" name="Google Shape;4309;p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41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1" name="Google Shape;4311;p414"/>
          <p:cNvSpPr/>
          <p:nvPr/>
        </p:nvSpPr>
        <p:spPr>
          <a:xfrm>
            <a:off x="831599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12" name="Google Shape;4312;p414"/>
          <p:cNvSpPr/>
          <p:nvPr/>
        </p:nvSpPr>
        <p:spPr>
          <a:xfrm>
            <a:off x="831603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13" name="Google Shape;4313;p414"/>
          <p:cNvSpPr/>
          <p:nvPr/>
        </p:nvSpPr>
        <p:spPr>
          <a:xfrm>
            <a:off x="831590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4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9</a:t>
            </a:r>
            <a:endParaRPr/>
          </a:p>
        </p:txBody>
      </p:sp>
      <p:sp>
        <p:nvSpPr>
          <p:cNvPr id="4319" name="Google Shape;4319;p4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4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6" name="Google Shape;4326;p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7" name="Google Shape;4327;p41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41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29" name="Google Shape;4329;p41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30" name="Google Shape;4330;p41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4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6" name="Google Shape;4336;p4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7" name="Google Shape;4337;p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8" name="Google Shape;4338;p41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9" name="Google Shape;4339;p41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40" name="Google Shape;4340;p41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41" name="Google Shape;4341;p41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4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p4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8" name="Google Shape;4348;p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9" name="Google Shape;4349;p41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41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51" name="Google Shape;4351;p41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52" name="Google Shape;4352;p41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Google Shape;4357;p4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4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9" name="Google Shape;4359;p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0" name="Google Shape;4360;p41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1" name="Google Shape;4361;p41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62" name="Google Shape;4362;p41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63" name="Google Shape;4363;p41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4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9" name="Google Shape;4369;p4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0" name="Google Shape;4370;p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1" name="Google Shape;4371;p42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42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73" name="Google Shape;4373;p42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74" name="Google Shape;4374;p42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4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4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1" name="Google Shape;4381;p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2" name="Google Shape;4382;p42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421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84" name="Google Shape;4384;p421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85" name="Google Shape;4385;p421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66" y="0"/>
            <a:ext cx="695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3"/>
          <p:cNvSpPr/>
          <p:nvPr/>
        </p:nvSpPr>
        <p:spPr>
          <a:xfrm>
            <a:off x="518538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0" name="Google Shape;410;p53"/>
          <p:cNvSpPr txBox="1"/>
          <p:nvPr/>
        </p:nvSpPr>
        <p:spPr>
          <a:xfrm>
            <a:off x="1193850" y="40591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11" name="Google Shape;411;p53"/>
          <p:cNvSpPr txBox="1"/>
          <p:nvPr/>
        </p:nvSpPr>
        <p:spPr>
          <a:xfrm>
            <a:off x="1368300" y="27016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4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4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2" name="Google Shape;4392;p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3" name="Google Shape;4393;p42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422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5" name="Google Shape;4395;p422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96" name="Google Shape;4396;p422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4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4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3" name="Google Shape;4403;p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4" name="Google Shape;4404;p42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423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06" name="Google Shape;4406;p423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07" name="Google Shape;4407;p423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4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4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4" name="Google Shape;4414;p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5" name="Google Shape;4415;p42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424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17" name="Google Shape;4417;p424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18" name="Google Shape;4418;p424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4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4" name="Google Shape;4424;p4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5" name="Google Shape;4425;p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6" name="Google Shape;4426;p42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425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28" name="Google Shape;4428;p425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29" name="Google Shape;4429;p425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4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4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6" name="Google Shape;4436;p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42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42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39" name="Google Shape;4439;p42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40" name="Google Shape;4440;p42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4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4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7" name="Google Shape;4447;p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11" y="0"/>
            <a:ext cx="74157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Google Shape;4448;p42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9" name="Google Shape;4449;p42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50" name="Google Shape;4450;p42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51" name="Google Shape;4451;p42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4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4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8" name="Google Shape;4458;p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9" name="Google Shape;4459;p42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42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61" name="Google Shape;4461;p42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62" name="Google Shape;4462;p42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4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4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9" name="Google Shape;4469;p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0" name="Google Shape;4470;p42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42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72" name="Google Shape;4472;p42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73" name="Google Shape;4473;p42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4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9" name="Google Shape;4479;p4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0" name="Google Shape;4480;p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1" name="Google Shape;4481;p43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p43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83" name="Google Shape;4483;p43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84" name="Google Shape;4484;p43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p4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0" name="Google Shape;4490;p4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1" name="Google Shape;4491;p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2" name="Google Shape;4492;p43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431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94" name="Google Shape;4494;p431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95" name="Google Shape;4495;p431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66" y="0"/>
            <a:ext cx="695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/>
          <p:nvPr/>
        </p:nvSpPr>
        <p:spPr>
          <a:xfrm>
            <a:off x="519010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4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9" name="Google Shape;419;p54"/>
          <p:cNvSpPr txBox="1"/>
          <p:nvPr/>
        </p:nvSpPr>
        <p:spPr>
          <a:xfrm>
            <a:off x="1193850" y="41015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0" name="Google Shape;420;p54"/>
          <p:cNvSpPr txBox="1"/>
          <p:nvPr/>
        </p:nvSpPr>
        <p:spPr>
          <a:xfrm>
            <a:off x="1368300" y="27535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4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4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2" name="Google Shape;4502;p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18" y="0"/>
            <a:ext cx="72249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3" name="Google Shape;4503;p43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4" name="Google Shape;4504;p432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5" name="Google Shape;4505;p432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06" name="Google Shape;4506;p432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p4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2" name="Google Shape;4512;p4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3" name="Google Shape;4513;p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4" name="Google Shape;4514;p43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433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16" name="Google Shape;4516;p433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17" name="Google Shape;4517;p433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2" name="Google Shape;4522;p4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3" name="Google Shape;4523;p4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4" name="Google Shape;4524;p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5" name="Google Shape;4525;p43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6" name="Google Shape;4526;p434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27" name="Google Shape;4527;p434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28" name="Google Shape;4528;p434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4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4" name="Google Shape;4534;p4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5" name="Google Shape;4535;p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6" name="Google Shape;4536;p43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p435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38" name="Google Shape;4538;p435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39" name="Google Shape;4539;p435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3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p4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4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6" name="Google Shape;4546;p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7" name="Google Shape;4547;p43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8" name="Google Shape;4548;p43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49" name="Google Shape;4549;p43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50" name="Google Shape;4550;p43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p4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4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7" name="Google Shape;4557;p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8" name="Google Shape;4558;p43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43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60" name="Google Shape;4560;p43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61" name="Google Shape;4561;p43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4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7" name="Google Shape;4567;p4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8" name="Google Shape;4568;p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9" name="Google Shape;4569;p43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0" name="Google Shape;4570;p43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71" name="Google Shape;4571;p43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72" name="Google Shape;4572;p43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4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4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9" name="Google Shape;4579;p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0" name="Google Shape;4580;p43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1" name="Google Shape;4581;p43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82" name="Google Shape;4582;p43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83" name="Google Shape;4583;p43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4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4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0" name="Google Shape;4590;p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4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1" name="Google Shape;4591;p44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44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93" name="Google Shape;4593;p44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94" name="Google Shape;4594;p44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4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4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1" name="Google Shape;4601;p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2" name="Google Shape;4602;p44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441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04" name="Google Shape;4604;p441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05" name="Google Shape;4605;p441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82" y="0"/>
            <a:ext cx="6940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518538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55"/>
          <p:cNvSpPr txBox="1"/>
          <p:nvPr/>
        </p:nvSpPr>
        <p:spPr>
          <a:xfrm>
            <a:off x="1193850" y="40591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29" name="Google Shape;429;p55"/>
          <p:cNvSpPr txBox="1"/>
          <p:nvPr/>
        </p:nvSpPr>
        <p:spPr>
          <a:xfrm>
            <a:off x="1368300" y="27394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4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1" name="Google Shape;4611;p4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2" name="Google Shape;4612;p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44" y="0"/>
            <a:ext cx="73365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3" name="Google Shape;4613;p44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4" name="Google Shape;4614;p442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5" name="Google Shape;4615;p442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16" name="Google Shape;4616;p442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4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2" name="Google Shape;4622;p4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3" name="Google Shape;4623;p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4" name="Google Shape;4624;p44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5" name="Google Shape;4625;p443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26" name="Google Shape;4626;p443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27" name="Google Shape;4627;p443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4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4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4" name="Google Shape;4634;p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27" y="0"/>
            <a:ext cx="73627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5" name="Google Shape;4635;p44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6" name="Google Shape;4636;p444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37" name="Google Shape;4637;p444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38" name="Google Shape;4638;p444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Google Shape;4643;p4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p4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5" name="Google Shape;4645;p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6" name="Google Shape;4646;p44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445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48" name="Google Shape;4648;p445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49" name="Google Shape;4649;p445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4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4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6" name="Google Shape;4656;p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7" name="Google Shape;4657;p44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8" name="Google Shape;4658;p44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59" name="Google Shape;4659;p44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60" name="Google Shape;4660;p44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4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4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7" name="Google Shape;4667;p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8" name="Google Shape;4668;p44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44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70" name="Google Shape;4670;p44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71" name="Google Shape;4671;p44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5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4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4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8" name="Google Shape;4678;p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9" name="Google Shape;4679;p44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0" name="Google Shape;4680;p44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81" name="Google Shape;4681;p44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82" name="Google Shape;4682;p44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4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8" name="Google Shape;4688;p4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9" name="Google Shape;4689;p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0" name="Google Shape;4690;p44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44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92" name="Google Shape;4692;p44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93" name="Google Shape;4693;p44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7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4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4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0" name="Google Shape;4700;p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1" name="Google Shape;4701;p45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2" name="Google Shape;4702;p45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03" name="Google Shape;4703;p45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04" name="Google Shape;4704;p45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4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1" name="Google Shape;4711;p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2" name="Google Shape;4712;p45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451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14" name="Google Shape;4714;p451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15" name="Google Shape;4715;p451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70" y="0"/>
            <a:ext cx="69020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5180666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6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7" name="Google Shape;437;p56"/>
          <p:cNvSpPr txBox="1"/>
          <p:nvPr/>
        </p:nvSpPr>
        <p:spPr>
          <a:xfrm>
            <a:off x="1193850" y="40449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38" name="Google Shape;438;p56"/>
          <p:cNvSpPr txBox="1"/>
          <p:nvPr/>
        </p:nvSpPr>
        <p:spPr>
          <a:xfrm>
            <a:off x="1368300" y="27677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4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p4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2" name="Google Shape;4722;p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2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3" name="Google Shape;4723;p45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452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5" name="Google Shape;4725;p452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26" name="Google Shape;4726;p452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p4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4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3" name="Google Shape;4733;p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4" name="Google Shape;4734;p45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453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36" name="Google Shape;4736;p453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37" name="Google Shape;4737;p453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1" name="Shape 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p4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3" name="Google Shape;4743;p4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4" name="Google Shape;4744;p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5" name="Google Shape;4745;p45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6" name="Google Shape;4746;p454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47" name="Google Shape;4747;p454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48" name="Google Shape;4748;p454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p4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4" name="Google Shape;4754;p4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5" name="Google Shape;4755;p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6" name="Google Shape;4756;p45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455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58" name="Google Shape;4758;p455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59" name="Google Shape;4759;p455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3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Google Shape;4764;p4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5" name="Google Shape;4765;p4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6" name="Google Shape;4766;p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7" name="Google Shape;4767;p45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8" name="Google Shape;4768;p45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69" name="Google Shape;4769;p45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70" name="Google Shape;4770;p45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4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4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4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7" name="Google Shape;4777;p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95" y="0"/>
            <a:ext cx="73278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8" name="Google Shape;4778;p45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45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80" name="Google Shape;4780;p45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81" name="Google Shape;4781;p45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p4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7" name="Google Shape;4787;p4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8" name="Google Shape;4788;p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9" name="Google Shape;4789;p45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45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91" name="Google Shape;4791;p45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92" name="Google Shape;4792;p45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4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4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9" name="Google Shape;4799;p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0" name="Google Shape;4800;p45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45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02" name="Google Shape;4802;p45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03" name="Google Shape;4803;p45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4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4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0" name="Google Shape;4810;p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82" y="0"/>
            <a:ext cx="73452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46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46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13" name="Google Shape;4813;p46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14" name="Google Shape;4814;p46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4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4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1" name="Google Shape;4821;p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2" name="Google Shape;4822;p461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461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24" name="Google Shape;4824;p461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25" name="Google Shape;4825;p461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90" y="0"/>
            <a:ext cx="66566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7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7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6" name="Google Shape;446;p57"/>
          <p:cNvSpPr txBox="1"/>
          <p:nvPr/>
        </p:nvSpPr>
        <p:spPr>
          <a:xfrm>
            <a:off x="1193850" y="40308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47" name="Google Shape;447;p57"/>
          <p:cNvSpPr txBox="1"/>
          <p:nvPr/>
        </p:nvSpPr>
        <p:spPr>
          <a:xfrm>
            <a:off x="1368300" y="27771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9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p4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4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2" name="Google Shape;4832;p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3" name="Google Shape;4833;p462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462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5" name="Google Shape;4835;p462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36" name="Google Shape;4836;p462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p4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2" name="Google Shape;4842;p4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3" name="Google Shape;4843;p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09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4" name="Google Shape;4844;p463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463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46" name="Google Shape;4846;p463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47" name="Google Shape;4847;p463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2" name="Google Shape;4852;p4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4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4" name="Google Shape;4854;p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5" name="Google Shape;4855;p464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464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57" name="Google Shape;4857;p464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58" name="Google Shape;4858;p464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4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4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5" name="Google Shape;4865;p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7" y="0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6" name="Google Shape;4866;p465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465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68" name="Google Shape;4868;p465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69" name="Google Shape;4869;p465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5" name="Google Shape;4875;p4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6" name="Google Shape;4876;p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7" name="Google Shape;4877;p466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8" name="Google Shape;4878;p466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79" name="Google Shape;4879;p466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80" name="Google Shape;4880;p466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4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Google Shape;4885;p4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4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7" name="Google Shape;4887;p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8" name="Google Shape;4888;p467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467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90" name="Google Shape;4890;p467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91" name="Google Shape;4891;p467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4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4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8" name="Google Shape;4898;p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34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9" name="Google Shape;4899;p468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468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01" name="Google Shape;4901;p468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02" name="Google Shape;4902;p468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4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8" name="Google Shape;4908;p4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9" name="Google Shape;4909;p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0" name="Google Shape;4910;p469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1" name="Google Shape;4911;p469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12" name="Google Shape;4912;p469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13" name="Google Shape;4913;p469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4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4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0" name="Google Shape;4920;p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1" name="Google Shape;4921;p470"/>
          <p:cNvSpPr/>
          <p:nvPr/>
        </p:nvSpPr>
        <p:spPr>
          <a:xfrm>
            <a:off x="5248694" y="799228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470"/>
          <p:cNvSpPr/>
          <p:nvPr/>
        </p:nvSpPr>
        <p:spPr>
          <a:xfrm>
            <a:off x="793565" y="2171778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23" name="Google Shape;4923;p470"/>
          <p:cNvSpPr/>
          <p:nvPr/>
        </p:nvSpPr>
        <p:spPr>
          <a:xfrm>
            <a:off x="793565" y="349400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24" name="Google Shape;4924;p470"/>
          <p:cNvSpPr/>
          <p:nvPr/>
        </p:nvSpPr>
        <p:spPr>
          <a:xfrm>
            <a:off x="793565" y="849553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p4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10</a:t>
            </a:r>
            <a:endParaRPr/>
          </a:p>
        </p:txBody>
      </p:sp>
      <p:sp>
        <p:nvSpPr>
          <p:cNvPr id="4930" name="Google Shape;4930;p4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21" y="0"/>
            <a:ext cx="67957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8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5" name="Google Shape;455;p58"/>
          <p:cNvSpPr txBox="1"/>
          <p:nvPr/>
        </p:nvSpPr>
        <p:spPr>
          <a:xfrm>
            <a:off x="1193850" y="40968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56" name="Google Shape;456;p58"/>
          <p:cNvSpPr txBox="1"/>
          <p:nvPr/>
        </p:nvSpPr>
        <p:spPr>
          <a:xfrm>
            <a:off x="1368300" y="27158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6" name="Google Shape;4936;p4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7" name="Google Shape;4937;p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8" name="Google Shape;4938;p47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9" name="Google Shape;4939;p47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0" name="Google Shape;4940;p47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41" name="Google Shape;4941;p47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4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8" name="Google Shape;4948;p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9" name="Google Shape;4949;p47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47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51" name="Google Shape;4951;p47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52" name="Google Shape;4952;p47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p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8" name="Google Shape;4958;p4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59" name="Google Shape;4959;p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13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0" name="Google Shape;4960;p47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1" name="Google Shape;4961;p47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62" name="Google Shape;4962;p47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63" name="Google Shape;4963;p47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4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9" name="Google Shape;4969;p4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0" name="Google Shape;4970;p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1" name="Google Shape;4971;p47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2" name="Google Shape;4972;p47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73" name="Google Shape;4973;p47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74" name="Google Shape;4974;p47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8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4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0" name="Google Shape;4980;p4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81" name="Google Shape;4981;p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7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2" name="Google Shape;4982;p47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3" name="Google Shape;4983;p47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84" name="Google Shape;4984;p47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85" name="Google Shape;4985;p47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4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1" name="Google Shape;4991;p4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2" name="Google Shape;4992;p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3" name="Google Shape;4993;p47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4" name="Google Shape;4994;p47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95" name="Google Shape;4995;p47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96" name="Google Shape;4996;p47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0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1" name="Google Shape;5001;p4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2" name="Google Shape;5002;p4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03" name="Google Shape;5003;p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34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4" name="Google Shape;5004;p47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47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06" name="Google Shape;5006;p47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07" name="Google Shape;5007;p47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p4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4" name="Google Shape;5014;p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7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5" name="Google Shape;5015;p47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47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17" name="Google Shape;5017;p47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18" name="Google Shape;5018;p47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p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4" name="Google Shape;5024;p4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5" name="Google Shape;5025;p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7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Google Shape;5026;p48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48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28" name="Google Shape;5028;p48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29" name="Google Shape;5029;p48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4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5" name="Google Shape;5035;p4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6" name="Google Shape;5036;p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7" name="Google Shape;5037;p48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8" name="Google Shape;5038;p48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39" name="Google Shape;5039;p48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40" name="Google Shape;5040;p48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39" y="0"/>
            <a:ext cx="7043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9"/>
          <p:cNvSpPr/>
          <p:nvPr/>
        </p:nvSpPr>
        <p:spPr>
          <a:xfrm>
            <a:off x="519482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4" name="Google Shape;464;p59"/>
          <p:cNvSpPr txBox="1"/>
          <p:nvPr/>
        </p:nvSpPr>
        <p:spPr>
          <a:xfrm>
            <a:off x="1193850" y="41393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65" name="Google Shape;465;p59"/>
          <p:cNvSpPr txBox="1"/>
          <p:nvPr/>
        </p:nvSpPr>
        <p:spPr>
          <a:xfrm>
            <a:off x="1368300" y="29045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Google Shape;5045;p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6" name="Google Shape;5046;p4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47" name="Google Shape;5047;p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8" name="Google Shape;5048;p48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9" name="Google Shape;5049;p48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0" name="Google Shape;5050;p48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51" name="Google Shape;5051;p48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4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7" name="Google Shape;5057;p4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58" name="Google Shape;5058;p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82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9" name="Google Shape;5059;p48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0" name="Google Shape;5060;p48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61" name="Google Shape;5061;p48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62" name="Google Shape;5062;p48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Google Shape;5067;p4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8" name="Google Shape;5068;p4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69" name="Google Shape;5069;p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82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0" name="Google Shape;5070;p48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1" name="Google Shape;5071;p48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72" name="Google Shape;5072;p48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73" name="Google Shape;5073;p48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4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80" name="Google Shape;5080;p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5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1" name="Google Shape;5081;p48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2" name="Google Shape;5082;p48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83" name="Google Shape;5083;p48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84" name="Google Shape;5084;p48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Google Shape;5089;p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0" name="Google Shape;5090;p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91" name="Google Shape;5091;p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5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2" name="Google Shape;5092;p48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48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94" name="Google Shape;5094;p48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95" name="Google Shape;5095;p48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p4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1" name="Google Shape;5101;p4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02" name="Google Shape;5102;p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79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3" name="Google Shape;5103;p48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4" name="Google Shape;5104;p48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05" name="Google Shape;5105;p48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06" name="Google Shape;5106;p48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0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p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4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3" name="Google Shape;5113;p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34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4" name="Google Shape;5114;p48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5" name="Google Shape;5115;p48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16" name="Google Shape;5116;p48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17" name="Google Shape;5117;p48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p4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3" name="Google Shape;5123;p4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24" name="Google Shape;5124;p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6" y="0"/>
            <a:ext cx="73803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5" name="Google Shape;5125;p48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6" name="Google Shape;5126;p48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27" name="Google Shape;5127;p48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28" name="Google Shape;5128;p48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2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4" name="Google Shape;5134;p4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35" name="Google Shape;5135;p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20" y="0"/>
            <a:ext cx="73278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6" name="Google Shape;5136;p49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49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38" name="Google Shape;5138;p49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39" name="Google Shape;5139;p49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5" name="Google Shape;5145;p4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6" name="Google Shape;5146;p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42" y="0"/>
            <a:ext cx="7389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7" name="Google Shape;5147;p49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8" name="Google Shape;5148;p49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49" name="Google Shape;5149;p49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50" name="Google Shape;5150;p49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27" y="0"/>
            <a:ext cx="6620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0"/>
          <p:cNvSpPr/>
          <p:nvPr/>
        </p:nvSpPr>
        <p:spPr>
          <a:xfrm>
            <a:off x="5152357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0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3" name="Google Shape;473;p60"/>
          <p:cNvSpPr txBox="1"/>
          <p:nvPr/>
        </p:nvSpPr>
        <p:spPr>
          <a:xfrm>
            <a:off x="1193850" y="41534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74" name="Google Shape;474;p60"/>
          <p:cNvSpPr txBox="1"/>
          <p:nvPr/>
        </p:nvSpPr>
        <p:spPr>
          <a:xfrm>
            <a:off x="1368300" y="28526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6" name="Google Shape;5156;p4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7" name="Google Shape;5157;p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8" name="Google Shape;5158;p49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9" name="Google Shape;5159;p49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0" name="Google Shape;5160;p49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61" name="Google Shape;5161;p49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5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4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68" name="Google Shape;5168;p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37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Google Shape;5169;p49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0" name="Google Shape;5170;p49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71" name="Google Shape;5171;p49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72" name="Google Shape;5172;p49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p4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4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9" name="Google Shape;5179;p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13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0" name="Google Shape;5180;p49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49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82" name="Google Shape;5182;p49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83" name="Google Shape;5183;p49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7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Google Shape;5188;p4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9" name="Google Shape;5189;p4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0" name="Google Shape;5190;p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1" name="Google Shape;5191;p49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2" name="Google Shape;5192;p49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93" name="Google Shape;5193;p49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94" name="Google Shape;5194;p49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4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01" name="Google Shape;5201;p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2" name="Google Shape;5202;p49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3" name="Google Shape;5203;p49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04" name="Google Shape;5204;p49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05" name="Google Shape;5205;p49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4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2" name="Google Shape;5212;p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3" name="Google Shape;5213;p49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4" name="Google Shape;5214;p49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15" name="Google Shape;5215;p49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16" name="Google Shape;5216;p49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4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4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23" name="Google Shape;5223;p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4" name="Google Shape;5224;p49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5" name="Google Shape;5225;p49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26" name="Google Shape;5226;p49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27" name="Google Shape;5227;p49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p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3" name="Google Shape;5233;p4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34" name="Google Shape;5234;p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5" name="Google Shape;5235;p49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6" name="Google Shape;5236;p49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37" name="Google Shape;5237;p49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38" name="Google Shape;5238;p49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2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Google Shape;5243;p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4" name="Google Shape;5244;p5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5" name="Google Shape;5245;p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5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6" name="Google Shape;5246;p50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7" name="Google Shape;5247;p50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48" name="Google Shape;5248;p50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49" name="Google Shape;5249;p50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5" name="Google Shape;5255;p5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56" name="Google Shape;5256;p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92" y="0"/>
            <a:ext cx="73104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7" name="Google Shape;5257;p50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8" name="Google Shape;5258;p50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59" name="Google Shape;5259;p50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60" name="Google Shape;5260;p50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9" y="0"/>
            <a:ext cx="6803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1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1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2" name="Google Shape;482;p61"/>
          <p:cNvSpPr txBox="1"/>
          <p:nvPr/>
        </p:nvSpPr>
        <p:spPr>
          <a:xfrm>
            <a:off x="1193850" y="40449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83" name="Google Shape;483;p61"/>
          <p:cNvSpPr txBox="1"/>
          <p:nvPr/>
        </p:nvSpPr>
        <p:spPr>
          <a:xfrm>
            <a:off x="1368300" y="27724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5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5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67" name="Google Shape;5267;p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8" name="Google Shape;5268;p50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9" name="Google Shape;5269;p50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0" name="Google Shape;5270;p50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71" name="Google Shape;5271;p50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7" name="Google Shape;5277;p5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78" name="Google Shape;5278;p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12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9" name="Google Shape;5279;p50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0" name="Google Shape;5280;p50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81" name="Google Shape;5281;p50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82" name="Google Shape;5282;p50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6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p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8" name="Google Shape;5288;p5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89" name="Google Shape;5289;p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82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0" name="Google Shape;5290;p50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50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92" name="Google Shape;5292;p50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93" name="Google Shape;5293;p50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5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9" name="Google Shape;5299;p5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00" name="Google Shape;5300;p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80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1" name="Google Shape;5301;p50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2" name="Google Shape;5302;p50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03" name="Google Shape;5303;p50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04" name="Google Shape;5304;p50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8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p5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0" name="Google Shape;5310;p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1" name="Google Shape;5311;p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2" name="Google Shape;5312;p50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50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14" name="Google Shape;5314;p50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15" name="Google Shape;5315;p50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9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p5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1" name="Google Shape;5321;p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2" name="Google Shape;5322;p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3" name="Google Shape;5323;p50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4" name="Google Shape;5324;p50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25" name="Google Shape;5325;p50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26" name="Google Shape;5326;p50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2" name="Google Shape;5332;p5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33" name="Google Shape;5333;p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4" name="Google Shape;5334;p50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5" name="Google Shape;5335;p50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36" name="Google Shape;5336;p50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37" name="Google Shape;5337;p50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3" name="Google Shape;5343;p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44" name="Google Shape;5344;p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2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5" name="Google Shape;5345;p50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6" name="Google Shape;5346;p50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47" name="Google Shape;5347;p50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48" name="Google Shape;5348;p50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p5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4" name="Google Shape;5354;p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55" name="Google Shape;5355;p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34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6" name="Google Shape;5356;p51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7" name="Google Shape;5357;p51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58" name="Google Shape;5358;p51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59" name="Google Shape;5359;p51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3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5" name="Google Shape;5365;p5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6" name="Google Shape;5366;p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7" name="Google Shape;5367;p51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8" name="Google Shape;5368;p51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69" name="Google Shape;5369;p51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70" name="Google Shape;5370;p51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31" y="0"/>
            <a:ext cx="669993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7"/>
          <p:cNvSpPr txBox="1"/>
          <p:nvPr/>
        </p:nvSpPr>
        <p:spPr>
          <a:xfrm>
            <a:off x="1193850" y="39411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8" name="Google Shape;88;p17"/>
          <p:cNvSpPr txBox="1"/>
          <p:nvPr/>
        </p:nvSpPr>
        <p:spPr>
          <a:xfrm>
            <a:off x="1368300" y="28054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9" y="0"/>
            <a:ext cx="6803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2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2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1" name="Google Shape;491;p62"/>
          <p:cNvSpPr txBox="1"/>
          <p:nvPr/>
        </p:nvSpPr>
        <p:spPr>
          <a:xfrm>
            <a:off x="1193850" y="40827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492" name="Google Shape;492;p62"/>
          <p:cNvSpPr txBox="1"/>
          <p:nvPr/>
        </p:nvSpPr>
        <p:spPr>
          <a:xfrm>
            <a:off x="1368300" y="26875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4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p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6" name="Google Shape;5376;p5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77" name="Google Shape;5377;p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5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8" name="Google Shape;5378;p51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9" name="Google Shape;5379;p51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0" name="Google Shape;5380;p51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81" name="Google Shape;5381;p51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p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7" name="Google Shape;5387;p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88" name="Google Shape;5388;p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5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9" name="Google Shape;5389;p51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0" name="Google Shape;5390;p51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91" name="Google Shape;5391;p51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92" name="Google Shape;5392;p51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6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Google Shape;5397;p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8" name="Google Shape;5398;p5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99" name="Google Shape;5399;p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7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0" name="Google Shape;5400;p51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1" name="Google Shape;5401;p51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02" name="Google Shape;5402;p51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03" name="Google Shape;5403;p51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7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9" name="Google Shape;5409;p5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10" name="Google Shape;5410;p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1" name="Google Shape;5411;p51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2" name="Google Shape;5412;p51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13" name="Google Shape;5413;p51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14" name="Google Shape;5414;p51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8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" name="Google Shape;5419;p5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0" name="Google Shape;5420;p5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21" name="Google Shape;5421;p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2" name="Google Shape;5422;p51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3" name="Google Shape;5423;p51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24" name="Google Shape;5424;p51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25" name="Google Shape;5425;p51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9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p5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1" name="Google Shape;5431;p5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2" name="Google Shape;5432;p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7" y="0"/>
            <a:ext cx="75150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3" name="Google Shape;5433;p51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4" name="Google Shape;5434;p51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35" name="Google Shape;5435;p51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36" name="Google Shape;5436;p51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0" name="Shape 5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1" name="Google Shape;5441;p5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2" name="Google Shape;5442;p5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43" name="Google Shape;5443;p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4" name="Google Shape;5444;p51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5" name="Google Shape;5445;p51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46" name="Google Shape;5446;p51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47" name="Google Shape;5447;p51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3" name="Google Shape;5453;p5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54" name="Google Shape;5454;p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59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5" name="Google Shape;5455;p51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6" name="Google Shape;5456;p51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57" name="Google Shape;5457;p51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58" name="Google Shape;5458;p51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4" name="Google Shape;5464;p5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65" name="Google Shape;5465;p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37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6" name="Google Shape;5466;p52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7" name="Google Shape;5467;p52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68" name="Google Shape;5468;p52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69" name="Google Shape;5469;p52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5" name="Google Shape;5475;p5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6" name="Google Shape;5476;p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2" y="0"/>
            <a:ext cx="74068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7" name="Google Shape;5477;p52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8" name="Google Shape;5478;p52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79" name="Google Shape;5479;p52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80" name="Google Shape;5480;p52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88" y="0"/>
            <a:ext cx="6743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3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3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0" name="Google Shape;500;p63"/>
          <p:cNvSpPr txBox="1"/>
          <p:nvPr/>
        </p:nvSpPr>
        <p:spPr>
          <a:xfrm>
            <a:off x="1193850" y="40355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01" name="Google Shape;501;p63"/>
          <p:cNvSpPr txBox="1"/>
          <p:nvPr/>
        </p:nvSpPr>
        <p:spPr>
          <a:xfrm>
            <a:off x="1368300" y="26875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4" name="Shape 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5" name="Google Shape;5485;p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6" name="Google Shape;5486;p5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87" name="Google Shape;5487;p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59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8" name="Google Shape;5488;p52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52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0" name="Google Shape;5490;p52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91" name="Google Shape;5491;p52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7" name="Google Shape;5497;p5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8" name="Google Shape;5498;p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34" y="0"/>
            <a:ext cx="7442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9" name="Google Shape;5499;p52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0" name="Google Shape;5500;p52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01" name="Google Shape;5501;p523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02" name="Google Shape;5502;p52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p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8" name="Google Shape;5508;p5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9" name="Google Shape;5509;p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5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0" name="Google Shape;5510;p52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1" name="Google Shape;5511;p52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12" name="Google Shape;5512;p52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13" name="Google Shape;5513;p52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p5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9" name="Google Shape;5519;p5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20" name="Google Shape;5520;p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1" name="Google Shape;5521;p525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2" name="Google Shape;5522;p525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23" name="Google Shape;5523;p525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24" name="Google Shape;5524;p525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0" name="Google Shape;5530;p5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31" name="Google Shape;5531;p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5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2" name="Google Shape;5532;p526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3" name="Google Shape;5533;p526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34" name="Google Shape;5534;p526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35" name="Google Shape;5535;p526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9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0" name="Google Shape;5540;p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1" name="Google Shape;5541;p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42" name="Google Shape;5542;p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79" y="0"/>
            <a:ext cx="7424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3" name="Google Shape;5543;p527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4" name="Google Shape;5544;p527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45" name="Google Shape;5545;p527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46" name="Google Shape;5546;p527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0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1" name="Google Shape;5551;p5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2" name="Google Shape;5552;p5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53" name="Google Shape;5553;p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13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4" name="Google Shape;5554;p528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5" name="Google Shape;5555;p528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56" name="Google Shape;5556;p528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57" name="Google Shape;5557;p528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p5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3" name="Google Shape;5563;p5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64" name="Google Shape;5564;p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52" y="0"/>
            <a:ext cx="73627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5" name="Google Shape;5565;p529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6" name="Google Shape;5566;p529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67" name="Google Shape;5567;p529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68" name="Google Shape;5568;p529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2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p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5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5" name="Google Shape;5575;p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6" name="Google Shape;5576;p530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7" name="Google Shape;5577;p530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78" name="Google Shape;5578;p530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79" name="Google Shape;5579;p530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p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5" name="Google Shape;5585;p5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86" name="Google Shape;5586;p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34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7" name="Google Shape;5587;p531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8" name="Google Shape;5588;p531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89" name="Google Shape;5589;p531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90" name="Google Shape;5590;p531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82" y="0"/>
            <a:ext cx="668543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4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4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9" name="Google Shape;509;p64"/>
          <p:cNvSpPr txBox="1"/>
          <p:nvPr/>
        </p:nvSpPr>
        <p:spPr>
          <a:xfrm>
            <a:off x="1193850" y="41015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0" name="Google Shape;510;p64"/>
          <p:cNvSpPr txBox="1"/>
          <p:nvPr/>
        </p:nvSpPr>
        <p:spPr>
          <a:xfrm>
            <a:off x="1368300" y="27111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4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Google Shape;5595;p5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5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97" name="Google Shape;5597;p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7" y="0"/>
            <a:ext cx="7398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8" name="Google Shape;5598;p532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9" name="Google Shape;5599;p532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0" name="Google Shape;5600;p532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01" name="Google Shape;5601;p532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7" name="Google Shape;5607;p5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08" name="Google Shape;5608;p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0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9" name="Google Shape;5609;p533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0" name="Google Shape;5610;p533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11" name="Google Shape;5611;p533"/>
          <p:cNvSpPr/>
          <p:nvPr/>
        </p:nvSpPr>
        <p:spPr>
          <a:xfrm>
            <a:off x="53950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12" name="Google Shape;5612;p533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p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5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19" name="Google Shape;5619;p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82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0" name="Google Shape;5620;p534"/>
          <p:cNvSpPr/>
          <p:nvPr/>
        </p:nvSpPr>
        <p:spPr>
          <a:xfrm>
            <a:off x="4960800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1" name="Google Shape;5621;p534"/>
          <p:cNvSpPr/>
          <p:nvPr/>
        </p:nvSpPr>
        <p:spPr>
          <a:xfrm>
            <a:off x="518350" y="2163325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22" name="Google Shape;5622;p534"/>
          <p:cNvSpPr/>
          <p:nvPr/>
        </p:nvSpPr>
        <p:spPr>
          <a:xfrm>
            <a:off x="518350" y="348555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23" name="Google Shape;5623;p534"/>
          <p:cNvSpPr/>
          <p:nvPr/>
        </p:nvSpPr>
        <p:spPr>
          <a:xfrm>
            <a:off x="518350" y="841100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p5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FPs</a:t>
            </a:r>
            <a:endParaRPr/>
          </a:p>
        </p:txBody>
      </p:sp>
      <p:sp>
        <p:nvSpPr>
          <p:cNvPr id="5629" name="Google Shape;5629;p5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5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2</a:t>
            </a:r>
            <a:endParaRPr/>
          </a:p>
        </p:txBody>
      </p:sp>
      <p:sp>
        <p:nvSpPr>
          <p:cNvPr id="5635" name="Google Shape;5635;p5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9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Google Shape;5640;p5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1" name="Google Shape;5641;p5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2" name="Google Shape;5642;p537"/>
          <p:cNvPicPr preferRelativeResize="0"/>
          <p:nvPr/>
        </p:nvPicPr>
        <p:blipFill rotWithShape="1">
          <a:blip r:embed="rId3">
            <a:alphaModFix/>
          </a:blip>
          <a:srcRect b="33625" l="0" r="0" t="0"/>
          <a:stretch/>
        </p:blipFill>
        <p:spPr>
          <a:xfrm>
            <a:off x="623400" y="637350"/>
            <a:ext cx="8520602" cy="386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643" name="Google Shape;5643;p537"/>
          <p:cNvSpPr/>
          <p:nvPr/>
        </p:nvSpPr>
        <p:spPr>
          <a:xfrm>
            <a:off x="5012886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4" name="Google Shape;5644;p537"/>
          <p:cNvSpPr/>
          <p:nvPr/>
        </p:nvSpPr>
        <p:spPr>
          <a:xfrm>
            <a:off x="-30825" y="2175275"/>
            <a:ext cx="1414800" cy="108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45" name="Google Shape;5645;p537"/>
          <p:cNvSpPr/>
          <p:nvPr/>
        </p:nvSpPr>
        <p:spPr>
          <a:xfrm>
            <a:off x="-71025" y="3263075"/>
            <a:ext cx="1455000" cy="1131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46" name="Google Shape;5646;p537"/>
          <p:cNvSpPr/>
          <p:nvPr/>
        </p:nvSpPr>
        <p:spPr>
          <a:xfrm>
            <a:off x="-71025" y="1087475"/>
            <a:ext cx="1455000" cy="108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0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Google Shape;5651;p5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2" name="Google Shape;5652;p5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3" name="Google Shape;5653;p538"/>
          <p:cNvPicPr preferRelativeResize="0"/>
          <p:nvPr/>
        </p:nvPicPr>
        <p:blipFill rotWithShape="1">
          <a:blip r:embed="rId3">
            <a:alphaModFix/>
          </a:blip>
          <a:srcRect b="33541" l="0" r="0" t="0"/>
          <a:stretch/>
        </p:blipFill>
        <p:spPr>
          <a:xfrm>
            <a:off x="623400" y="634886"/>
            <a:ext cx="8520602" cy="3873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54" name="Google Shape;5654;p538"/>
          <p:cNvSpPr/>
          <p:nvPr/>
        </p:nvSpPr>
        <p:spPr>
          <a:xfrm>
            <a:off x="5012886" y="7907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5" name="Google Shape;5655;p538"/>
          <p:cNvSpPr/>
          <p:nvPr/>
        </p:nvSpPr>
        <p:spPr>
          <a:xfrm>
            <a:off x="270275" y="2161100"/>
            <a:ext cx="1106700" cy="112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56" name="Google Shape;5656;p538"/>
          <p:cNvSpPr/>
          <p:nvPr/>
        </p:nvSpPr>
        <p:spPr>
          <a:xfrm>
            <a:off x="-78025" y="3282500"/>
            <a:ext cx="1455000" cy="108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57" name="Google Shape;5657;p538"/>
          <p:cNvSpPr/>
          <p:nvPr/>
        </p:nvSpPr>
        <p:spPr>
          <a:xfrm>
            <a:off x="230075" y="1073300"/>
            <a:ext cx="1146900" cy="108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1" name="Shape 5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" name="Google Shape;5662;p5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3" name="Google Shape;5663;p5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4" name="Google Shape;5664;p539"/>
          <p:cNvPicPr preferRelativeResize="0"/>
          <p:nvPr/>
        </p:nvPicPr>
        <p:blipFill rotWithShape="1">
          <a:blip r:embed="rId3">
            <a:alphaModFix/>
          </a:blip>
          <a:srcRect b="31516" l="0" r="0" t="0"/>
          <a:stretch/>
        </p:blipFill>
        <p:spPr>
          <a:xfrm>
            <a:off x="623400" y="473282"/>
            <a:ext cx="8520602" cy="4196942"/>
          </a:xfrm>
          <a:prstGeom prst="rect">
            <a:avLst/>
          </a:prstGeom>
          <a:noFill/>
          <a:ln>
            <a:noFill/>
          </a:ln>
        </p:spPr>
      </p:pic>
      <p:sp>
        <p:nvSpPr>
          <p:cNvPr id="5665" name="Google Shape;5665;p539"/>
          <p:cNvSpPr/>
          <p:nvPr/>
        </p:nvSpPr>
        <p:spPr>
          <a:xfrm>
            <a:off x="5021567" y="777753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6" name="Google Shape;5666;p539"/>
          <p:cNvSpPr/>
          <p:nvPr/>
        </p:nvSpPr>
        <p:spPr>
          <a:xfrm>
            <a:off x="271400" y="2184900"/>
            <a:ext cx="1106700" cy="112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67" name="Google Shape;5667;p539"/>
          <p:cNvSpPr/>
          <p:nvPr/>
        </p:nvSpPr>
        <p:spPr>
          <a:xfrm>
            <a:off x="-76900" y="3328000"/>
            <a:ext cx="1455000" cy="1209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68" name="Google Shape;5668;p539"/>
          <p:cNvSpPr/>
          <p:nvPr/>
        </p:nvSpPr>
        <p:spPr>
          <a:xfrm>
            <a:off x="231200" y="909425"/>
            <a:ext cx="1146900" cy="1288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2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p5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3</a:t>
            </a:r>
            <a:endParaRPr/>
          </a:p>
        </p:txBody>
      </p:sp>
      <p:sp>
        <p:nvSpPr>
          <p:cNvPr id="5674" name="Google Shape;5674;p5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8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p5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0" name="Google Shape;5680;p5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1" name="Google Shape;5681;p541"/>
          <p:cNvPicPr preferRelativeResize="0"/>
          <p:nvPr/>
        </p:nvPicPr>
        <p:blipFill rotWithShape="1">
          <a:blip r:embed="rId3">
            <a:alphaModFix/>
          </a:blip>
          <a:srcRect b="27383" l="0" r="0" t="0"/>
          <a:stretch/>
        </p:blipFill>
        <p:spPr>
          <a:xfrm>
            <a:off x="623400" y="378307"/>
            <a:ext cx="8520602" cy="4386880"/>
          </a:xfrm>
          <a:prstGeom prst="rect">
            <a:avLst/>
          </a:prstGeom>
          <a:noFill/>
          <a:ln>
            <a:noFill/>
          </a:ln>
        </p:spPr>
      </p:pic>
      <p:sp>
        <p:nvSpPr>
          <p:cNvPr id="5682" name="Google Shape;5682;p541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3" name="Google Shape;5683;p541"/>
          <p:cNvSpPr/>
          <p:nvPr/>
        </p:nvSpPr>
        <p:spPr>
          <a:xfrm>
            <a:off x="48875" y="2311450"/>
            <a:ext cx="1323900" cy="651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84" name="Google Shape;5684;p541"/>
          <p:cNvSpPr/>
          <p:nvPr/>
        </p:nvSpPr>
        <p:spPr>
          <a:xfrm>
            <a:off x="-85650" y="2914800"/>
            <a:ext cx="1458600" cy="1749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85" name="Google Shape;5685;p541"/>
          <p:cNvSpPr/>
          <p:nvPr/>
        </p:nvSpPr>
        <p:spPr>
          <a:xfrm>
            <a:off x="48875" y="8300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99" y="0"/>
            <a:ext cx="67734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5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5"/>
          <p:cNvSpPr txBox="1"/>
          <p:nvPr/>
        </p:nvSpPr>
        <p:spPr>
          <a:xfrm>
            <a:off x="1311675" y="13164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8" name="Google Shape;518;p65"/>
          <p:cNvSpPr txBox="1"/>
          <p:nvPr/>
        </p:nvSpPr>
        <p:spPr>
          <a:xfrm>
            <a:off x="1137225" y="40968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19" name="Google Shape;519;p65"/>
          <p:cNvSpPr txBox="1"/>
          <p:nvPr/>
        </p:nvSpPr>
        <p:spPr>
          <a:xfrm>
            <a:off x="1311675" y="28290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p5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1" name="Google Shape;5691;p5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2" name="Google Shape;5692;p542"/>
          <p:cNvPicPr preferRelativeResize="0"/>
          <p:nvPr/>
        </p:nvPicPr>
        <p:blipFill rotWithShape="1">
          <a:blip r:embed="rId3">
            <a:alphaModFix/>
          </a:blip>
          <a:srcRect b="29829" l="0" r="0" t="0"/>
          <a:stretch/>
        </p:blipFill>
        <p:spPr>
          <a:xfrm>
            <a:off x="623400" y="285827"/>
            <a:ext cx="8520602" cy="4571847"/>
          </a:xfrm>
          <a:prstGeom prst="rect">
            <a:avLst/>
          </a:prstGeom>
          <a:noFill/>
          <a:ln>
            <a:noFill/>
          </a:ln>
        </p:spPr>
      </p:pic>
      <p:sp>
        <p:nvSpPr>
          <p:cNvPr id="5693" name="Google Shape;5693;p542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542"/>
          <p:cNvSpPr/>
          <p:nvPr/>
        </p:nvSpPr>
        <p:spPr>
          <a:xfrm>
            <a:off x="48875" y="2225975"/>
            <a:ext cx="1323900" cy="831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95" name="Google Shape;5695;p542"/>
          <p:cNvSpPr/>
          <p:nvPr/>
        </p:nvSpPr>
        <p:spPr>
          <a:xfrm>
            <a:off x="-85825" y="3014625"/>
            <a:ext cx="1458600" cy="1718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96" name="Google Shape;5696;p542"/>
          <p:cNvSpPr/>
          <p:nvPr/>
        </p:nvSpPr>
        <p:spPr>
          <a:xfrm>
            <a:off x="48875" y="744575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5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5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3" name="Google Shape;5703;p543"/>
          <p:cNvPicPr preferRelativeResize="0"/>
          <p:nvPr/>
        </p:nvPicPr>
        <p:blipFill rotWithShape="1">
          <a:blip r:embed="rId3">
            <a:alphaModFix/>
          </a:blip>
          <a:srcRect b="29488" l="0" r="0" t="0"/>
          <a:stretch/>
        </p:blipFill>
        <p:spPr>
          <a:xfrm>
            <a:off x="623400" y="274761"/>
            <a:ext cx="8520602" cy="4593990"/>
          </a:xfrm>
          <a:prstGeom prst="rect">
            <a:avLst/>
          </a:prstGeom>
          <a:noFill/>
          <a:ln>
            <a:noFill/>
          </a:ln>
        </p:spPr>
      </p:pic>
      <p:sp>
        <p:nvSpPr>
          <p:cNvPr id="5704" name="Google Shape;5704;p543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5" name="Google Shape;5705;p543"/>
          <p:cNvSpPr/>
          <p:nvPr/>
        </p:nvSpPr>
        <p:spPr>
          <a:xfrm>
            <a:off x="48875" y="2174325"/>
            <a:ext cx="1323900" cy="79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06" name="Google Shape;5706;p543"/>
          <p:cNvSpPr/>
          <p:nvPr/>
        </p:nvSpPr>
        <p:spPr>
          <a:xfrm>
            <a:off x="-85825" y="2962450"/>
            <a:ext cx="1458600" cy="1749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07" name="Google Shape;5707;p543"/>
          <p:cNvSpPr/>
          <p:nvPr/>
        </p:nvSpPr>
        <p:spPr>
          <a:xfrm>
            <a:off x="48875" y="7086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p5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3" name="Google Shape;5713;p5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4" name="Google Shape;5714;p544"/>
          <p:cNvPicPr preferRelativeResize="0"/>
          <p:nvPr/>
        </p:nvPicPr>
        <p:blipFill rotWithShape="1">
          <a:blip r:embed="rId3">
            <a:alphaModFix/>
          </a:blip>
          <a:srcRect b="32106" l="0" r="0" t="0"/>
          <a:stretch/>
        </p:blipFill>
        <p:spPr>
          <a:xfrm>
            <a:off x="623400" y="511175"/>
            <a:ext cx="8520602" cy="4121161"/>
          </a:xfrm>
          <a:prstGeom prst="rect">
            <a:avLst/>
          </a:prstGeom>
          <a:noFill/>
          <a:ln>
            <a:noFill/>
          </a:ln>
        </p:spPr>
      </p:pic>
      <p:sp>
        <p:nvSpPr>
          <p:cNvPr id="5715" name="Google Shape;5715;p544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6" name="Google Shape;5716;p544"/>
          <p:cNvSpPr/>
          <p:nvPr/>
        </p:nvSpPr>
        <p:spPr>
          <a:xfrm>
            <a:off x="48875" y="2311450"/>
            <a:ext cx="1323900" cy="651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7" name="Google Shape;5717;p544"/>
          <p:cNvSpPr/>
          <p:nvPr/>
        </p:nvSpPr>
        <p:spPr>
          <a:xfrm>
            <a:off x="-85650" y="2914800"/>
            <a:ext cx="1458600" cy="1597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18" name="Google Shape;5718;p544"/>
          <p:cNvSpPr/>
          <p:nvPr/>
        </p:nvSpPr>
        <p:spPr>
          <a:xfrm>
            <a:off x="49050" y="908175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5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4</a:t>
            </a:r>
            <a:endParaRPr/>
          </a:p>
        </p:txBody>
      </p:sp>
      <p:sp>
        <p:nvSpPr>
          <p:cNvPr id="5724" name="Google Shape;5724;p5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8" name="Shape 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Google Shape;5729;p5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0" name="Google Shape;5730;p5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1" name="Google Shape;5731;p546"/>
          <p:cNvPicPr preferRelativeResize="0"/>
          <p:nvPr/>
        </p:nvPicPr>
        <p:blipFill rotWithShape="1">
          <a:blip r:embed="rId3">
            <a:alphaModFix/>
          </a:blip>
          <a:srcRect b="26535" l="0" r="0" t="0"/>
          <a:stretch/>
        </p:blipFill>
        <p:spPr>
          <a:xfrm>
            <a:off x="623400" y="287113"/>
            <a:ext cx="8520602" cy="4569266"/>
          </a:xfrm>
          <a:prstGeom prst="rect">
            <a:avLst/>
          </a:prstGeom>
          <a:noFill/>
          <a:ln>
            <a:noFill/>
          </a:ln>
        </p:spPr>
      </p:pic>
      <p:sp>
        <p:nvSpPr>
          <p:cNvPr id="5732" name="Google Shape;5732;p546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3" name="Google Shape;5733;p546"/>
          <p:cNvSpPr/>
          <p:nvPr/>
        </p:nvSpPr>
        <p:spPr>
          <a:xfrm>
            <a:off x="48875" y="2311450"/>
            <a:ext cx="1323900" cy="1085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34" name="Google Shape;5734;p546"/>
          <p:cNvSpPr/>
          <p:nvPr/>
        </p:nvSpPr>
        <p:spPr>
          <a:xfrm>
            <a:off x="-85650" y="3379225"/>
            <a:ext cx="1458600" cy="138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35" name="Google Shape;5735;p546"/>
          <p:cNvSpPr/>
          <p:nvPr/>
        </p:nvSpPr>
        <p:spPr>
          <a:xfrm>
            <a:off x="48875" y="744575"/>
            <a:ext cx="1323900" cy="158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9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5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1" name="Google Shape;5741;p5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2" name="Google Shape;5742;p547"/>
          <p:cNvPicPr preferRelativeResize="0"/>
          <p:nvPr/>
        </p:nvPicPr>
        <p:blipFill rotWithShape="1">
          <a:blip r:embed="rId3">
            <a:alphaModFix/>
          </a:blip>
          <a:srcRect b="30838" l="0" r="0" t="0"/>
          <a:stretch/>
        </p:blipFill>
        <p:spPr>
          <a:xfrm>
            <a:off x="623400" y="405120"/>
            <a:ext cx="8520602" cy="4333267"/>
          </a:xfrm>
          <a:prstGeom prst="rect">
            <a:avLst/>
          </a:prstGeom>
          <a:noFill/>
          <a:ln>
            <a:noFill/>
          </a:ln>
        </p:spPr>
      </p:pic>
      <p:sp>
        <p:nvSpPr>
          <p:cNvPr id="5743" name="Google Shape;5743;p547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4" name="Google Shape;5744;p547"/>
          <p:cNvSpPr/>
          <p:nvPr/>
        </p:nvSpPr>
        <p:spPr>
          <a:xfrm>
            <a:off x="48875" y="2311450"/>
            <a:ext cx="1323900" cy="93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45" name="Google Shape;5745;p547"/>
          <p:cNvSpPr/>
          <p:nvPr/>
        </p:nvSpPr>
        <p:spPr>
          <a:xfrm>
            <a:off x="-85650" y="3209950"/>
            <a:ext cx="1458600" cy="1399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46" name="Google Shape;5746;p547"/>
          <p:cNvSpPr/>
          <p:nvPr/>
        </p:nvSpPr>
        <p:spPr>
          <a:xfrm>
            <a:off x="48875" y="8300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5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2" name="Google Shape;5752;p5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3" name="Google Shape;5753;p548"/>
          <p:cNvPicPr preferRelativeResize="0"/>
          <p:nvPr/>
        </p:nvPicPr>
        <p:blipFill rotWithShape="1">
          <a:blip r:embed="rId3">
            <a:alphaModFix/>
          </a:blip>
          <a:srcRect b="29493" l="0" r="0" t="0"/>
          <a:stretch/>
        </p:blipFill>
        <p:spPr>
          <a:xfrm>
            <a:off x="623400" y="362763"/>
            <a:ext cx="8520602" cy="4417964"/>
          </a:xfrm>
          <a:prstGeom prst="rect">
            <a:avLst/>
          </a:prstGeom>
          <a:noFill/>
          <a:ln>
            <a:noFill/>
          </a:ln>
        </p:spPr>
      </p:pic>
      <p:sp>
        <p:nvSpPr>
          <p:cNvPr id="5754" name="Google Shape;5754;p548"/>
          <p:cNvSpPr/>
          <p:nvPr/>
        </p:nvSpPr>
        <p:spPr>
          <a:xfrm>
            <a:off x="5021450" y="673575"/>
            <a:ext cx="216900" cy="386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5" name="Google Shape;5755;p548"/>
          <p:cNvSpPr/>
          <p:nvPr/>
        </p:nvSpPr>
        <p:spPr>
          <a:xfrm>
            <a:off x="48875" y="2311450"/>
            <a:ext cx="1323900" cy="898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56" name="Google Shape;5756;p548"/>
          <p:cNvSpPr/>
          <p:nvPr/>
        </p:nvSpPr>
        <p:spPr>
          <a:xfrm>
            <a:off x="-85650" y="3182400"/>
            <a:ext cx="1458600" cy="137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57" name="Google Shape;5757;p548"/>
          <p:cNvSpPr/>
          <p:nvPr/>
        </p:nvSpPr>
        <p:spPr>
          <a:xfrm>
            <a:off x="48875" y="779275"/>
            <a:ext cx="1323900" cy="153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1" name="Shape 5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2" name="Google Shape;5762;p5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3" name="Google Shape;5763;p5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4" name="Google Shape;5764;p549"/>
          <p:cNvPicPr preferRelativeResize="0"/>
          <p:nvPr/>
        </p:nvPicPr>
        <p:blipFill rotWithShape="1">
          <a:blip r:embed="rId3">
            <a:alphaModFix/>
          </a:blip>
          <a:srcRect b="28479" l="0" r="0" t="0"/>
          <a:stretch/>
        </p:blipFill>
        <p:spPr>
          <a:xfrm>
            <a:off x="623400" y="325162"/>
            <a:ext cx="8520602" cy="4493171"/>
          </a:xfrm>
          <a:prstGeom prst="rect">
            <a:avLst/>
          </a:prstGeom>
          <a:noFill/>
          <a:ln>
            <a:noFill/>
          </a:ln>
        </p:spPr>
      </p:pic>
      <p:sp>
        <p:nvSpPr>
          <p:cNvPr id="5765" name="Google Shape;5765;p549"/>
          <p:cNvSpPr/>
          <p:nvPr/>
        </p:nvSpPr>
        <p:spPr>
          <a:xfrm>
            <a:off x="5021450" y="536200"/>
            <a:ext cx="216900" cy="407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6" name="Google Shape;5766;p549"/>
          <p:cNvSpPr/>
          <p:nvPr/>
        </p:nvSpPr>
        <p:spPr>
          <a:xfrm>
            <a:off x="48875" y="2311450"/>
            <a:ext cx="1323900" cy="88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67" name="Google Shape;5767;p549"/>
          <p:cNvSpPr/>
          <p:nvPr/>
        </p:nvSpPr>
        <p:spPr>
          <a:xfrm>
            <a:off x="-85650" y="3201275"/>
            <a:ext cx="1458600" cy="132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68" name="Google Shape;5768;p549"/>
          <p:cNvSpPr/>
          <p:nvPr/>
        </p:nvSpPr>
        <p:spPr>
          <a:xfrm>
            <a:off x="48875" y="774925"/>
            <a:ext cx="1323900" cy="1536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Google Shape;5773;p5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5</a:t>
            </a:r>
            <a:endParaRPr/>
          </a:p>
        </p:txBody>
      </p:sp>
      <p:sp>
        <p:nvSpPr>
          <p:cNvPr id="5774" name="Google Shape;5774;p5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8" name="Shape 5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9" name="Google Shape;5779;p5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0" name="Google Shape;5780;p5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1" name="Google Shape;5781;p551"/>
          <p:cNvPicPr preferRelativeResize="0"/>
          <p:nvPr/>
        </p:nvPicPr>
        <p:blipFill rotWithShape="1">
          <a:blip r:embed="rId3">
            <a:alphaModFix/>
          </a:blip>
          <a:srcRect b="25611" l="0" r="0" t="0"/>
          <a:stretch/>
        </p:blipFill>
        <p:spPr>
          <a:xfrm>
            <a:off x="623400" y="481098"/>
            <a:ext cx="8520602" cy="4181315"/>
          </a:xfrm>
          <a:prstGeom prst="rect">
            <a:avLst/>
          </a:prstGeom>
          <a:noFill/>
          <a:ln>
            <a:noFill/>
          </a:ln>
        </p:spPr>
      </p:pic>
      <p:sp>
        <p:nvSpPr>
          <p:cNvPr id="5782" name="Google Shape;5782;p551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3" name="Google Shape;5783;p551"/>
          <p:cNvSpPr/>
          <p:nvPr/>
        </p:nvSpPr>
        <p:spPr>
          <a:xfrm>
            <a:off x="48875" y="2068550"/>
            <a:ext cx="1323900" cy="97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84" name="Google Shape;5784;p551"/>
          <p:cNvSpPr/>
          <p:nvPr/>
        </p:nvSpPr>
        <p:spPr>
          <a:xfrm>
            <a:off x="-85650" y="3045000"/>
            <a:ext cx="1458600" cy="130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85" name="Google Shape;5785;p551"/>
          <p:cNvSpPr/>
          <p:nvPr/>
        </p:nvSpPr>
        <p:spPr>
          <a:xfrm>
            <a:off x="48875" y="905150"/>
            <a:ext cx="1323900" cy="1163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5" y="0"/>
            <a:ext cx="70037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6"/>
          <p:cNvSpPr/>
          <p:nvPr/>
        </p:nvSpPr>
        <p:spPr>
          <a:xfrm>
            <a:off x="519010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6"/>
          <p:cNvSpPr txBox="1"/>
          <p:nvPr/>
        </p:nvSpPr>
        <p:spPr>
          <a:xfrm>
            <a:off x="127395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66"/>
          <p:cNvSpPr txBox="1"/>
          <p:nvPr/>
        </p:nvSpPr>
        <p:spPr>
          <a:xfrm>
            <a:off x="1099500" y="40166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28" name="Google Shape;528;p66"/>
          <p:cNvSpPr txBox="1"/>
          <p:nvPr/>
        </p:nvSpPr>
        <p:spPr>
          <a:xfrm>
            <a:off x="1273950" y="25176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5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1" name="Google Shape;5791;p5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2" name="Google Shape;5792;p552"/>
          <p:cNvPicPr preferRelativeResize="0"/>
          <p:nvPr/>
        </p:nvPicPr>
        <p:blipFill rotWithShape="1">
          <a:blip r:embed="rId3">
            <a:alphaModFix/>
          </a:blip>
          <a:srcRect b="30167" l="0" r="0" t="0"/>
          <a:stretch/>
        </p:blipFill>
        <p:spPr>
          <a:xfrm>
            <a:off x="594275" y="462505"/>
            <a:ext cx="8549724" cy="4218497"/>
          </a:xfrm>
          <a:prstGeom prst="rect">
            <a:avLst/>
          </a:prstGeom>
          <a:noFill/>
          <a:ln>
            <a:noFill/>
          </a:ln>
        </p:spPr>
      </p:pic>
      <p:sp>
        <p:nvSpPr>
          <p:cNvPr id="5793" name="Google Shape;5793;p552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4" name="Google Shape;5794;p552"/>
          <p:cNvSpPr/>
          <p:nvPr/>
        </p:nvSpPr>
        <p:spPr>
          <a:xfrm>
            <a:off x="48875" y="2155275"/>
            <a:ext cx="1323900" cy="93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95" name="Google Shape;5795;p552"/>
          <p:cNvSpPr/>
          <p:nvPr/>
        </p:nvSpPr>
        <p:spPr>
          <a:xfrm>
            <a:off x="-85650" y="3092750"/>
            <a:ext cx="1458600" cy="1350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96" name="Google Shape;5796;p552"/>
          <p:cNvSpPr/>
          <p:nvPr/>
        </p:nvSpPr>
        <p:spPr>
          <a:xfrm>
            <a:off x="21700" y="887775"/>
            <a:ext cx="1323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p5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6</a:t>
            </a:r>
            <a:endParaRPr/>
          </a:p>
        </p:txBody>
      </p:sp>
      <p:sp>
        <p:nvSpPr>
          <p:cNvPr id="5802" name="Google Shape;5802;p5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p5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8" name="Google Shape;5808;p5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9" name="Google Shape;5809;p554"/>
          <p:cNvPicPr preferRelativeResize="0"/>
          <p:nvPr/>
        </p:nvPicPr>
        <p:blipFill rotWithShape="1">
          <a:blip r:embed="rId3">
            <a:alphaModFix/>
          </a:blip>
          <a:srcRect b="27383" l="0" r="0" t="0"/>
          <a:stretch/>
        </p:blipFill>
        <p:spPr>
          <a:xfrm>
            <a:off x="623400" y="388897"/>
            <a:ext cx="8520602" cy="4365728"/>
          </a:xfrm>
          <a:prstGeom prst="rect">
            <a:avLst/>
          </a:prstGeom>
          <a:noFill/>
          <a:ln>
            <a:noFill/>
          </a:ln>
        </p:spPr>
      </p:pic>
      <p:sp>
        <p:nvSpPr>
          <p:cNvPr id="5810" name="Google Shape;5810;p554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1" name="Google Shape;5811;p554"/>
          <p:cNvSpPr/>
          <p:nvPr/>
        </p:nvSpPr>
        <p:spPr>
          <a:xfrm>
            <a:off x="48875" y="2411300"/>
            <a:ext cx="1323900" cy="1024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12" name="Google Shape;5812;p554"/>
          <p:cNvSpPr/>
          <p:nvPr/>
        </p:nvSpPr>
        <p:spPr>
          <a:xfrm>
            <a:off x="-85650" y="3435500"/>
            <a:ext cx="1458600" cy="1228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13" name="Google Shape;5813;p554"/>
          <p:cNvSpPr/>
          <p:nvPr/>
        </p:nvSpPr>
        <p:spPr>
          <a:xfrm>
            <a:off x="48875" y="830050"/>
            <a:ext cx="1323900" cy="160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7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Google Shape;5818;p5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9" name="Google Shape;5819;p5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0" name="Google Shape;5820;p555"/>
          <p:cNvPicPr preferRelativeResize="0"/>
          <p:nvPr/>
        </p:nvPicPr>
        <p:blipFill rotWithShape="1">
          <a:blip r:embed="rId3">
            <a:alphaModFix/>
          </a:blip>
          <a:srcRect b="31768" l="0" r="0" t="0"/>
          <a:stretch/>
        </p:blipFill>
        <p:spPr>
          <a:xfrm>
            <a:off x="623400" y="508012"/>
            <a:ext cx="8520602" cy="4127488"/>
          </a:xfrm>
          <a:prstGeom prst="rect">
            <a:avLst/>
          </a:prstGeom>
          <a:noFill/>
          <a:ln>
            <a:noFill/>
          </a:ln>
        </p:spPr>
      </p:pic>
      <p:sp>
        <p:nvSpPr>
          <p:cNvPr id="5821" name="Google Shape;5821;p555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2" name="Google Shape;5822;p555"/>
          <p:cNvSpPr/>
          <p:nvPr/>
        </p:nvSpPr>
        <p:spPr>
          <a:xfrm>
            <a:off x="48875" y="2424325"/>
            <a:ext cx="1323900" cy="84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23" name="Google Shape;5823;p555"/>
          <p:cNvSpPr/>
          <p:nvPr/>
        </p:nvSpPr>
        <p:spPr>
          <a:xfrm>
            <a:off x="-85650" y="3266425"/>
            <a:ext cx="1458600" cy="1245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24" name="Google Shape;5824;p555"/>
          <p:cNvSpPr/>
          <p:nvPr/>
        </p:nvSpPr>
        <p:spPr>
          <a:xfrm>
            <a:off x="48875" y="926850"/>
            <a:ext cx="1323900" cy="1527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8" name="Shape 5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9" name="Google Shape;5829;p5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5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1" name="Google Shape;5831;p556"/>
          <p:cNvPicPr preferRelativeResize="0"/>
          <p:nvPr/>
        </p:nvPicPr>
        <p:blipFill rotWithShape="1">
          <a:blip r:embed="rId3">
            <a:alphaModFix/>
          </a:blip>
          <a:srcRect b="29488" l="0" r="0" t="0"/>
          <a:stretch/>
        </p:blipFill>
        <p:spPr>
          <a:xfrm>
            <a:off x="623400" y="402378"/>
            <a:ext cx="8520602" cy="4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2" name="Google Shape;5832;p556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3" name="Google Shape;5833;p556"/>
          <p:cNvSpPr/>
          <p:nvPr/>
        </p:nvSpPr>
        <p:spPr>
          <a:xfrm>
            <a:off x="48875" y="2311450"/>
            <a:ext cx="1323900" cy="946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34" name="Google Shape;5834;p556"/>
          <p:cNvSpPr/>
          <p:nvPr/>
        </p:nvSpPr>
        <p:spPr>
          <a:xfrm>
            <a:off x="-85650" y="3257650"/>
            <a:ext cx="1458600" cy="124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35" name="Google Shape;5835;p556"/>
          <p:cNvSpPr/>
          <p:nvPr/>
        </p:nvSpPr>
        <p:spPr>
          <a:xfrm>
            <a:off x="48875" y="8300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9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5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1" name="Google Shape;5841;p5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2" name="Google Shape;5842;p557"/>
          <p:cNvPicPr preferRelativeResize="0"/>
          <p:nvPr/>
        </p:nvPicPr>
        <p:blipFill rotWithShape="1">
          <a:blip r:embed="rId3">
            <a:alphaModFix/>
          </a:blip>
          <a:srcRect b="29488" l="0" r="0" t="0"/>
          <a:stretch/>
        </p:blipFill>
        <p:spPr>
          <a:xfrm>
            <a:off x="623400" y="402378"/>
            <a:ext cx="8520602" cy="4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3" name="Google Shape;5843;p557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4" name="Google Shape;5844;p557"/>
          <p:cNvSpPr/>
          <p:nvPr/>
        </p:nvSpPr>
        <p:spPr>
          <a:xfrm>
            <a:off x="48875" y="2311450"/>
            <a:ext cx="13239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45" name="Google Shape;5845;p557"/>
          <p:cNvSpPr/>
          <p:nvPr/>
        </p:nvSpPr>
        <p:spPr>
          <a:xfrm>
            <a:off x="-85650" y="3253350"/>
            <a:ext cx="1458600" cy="1245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46" name="Google Shape;5846;p557"/>
          <p:cNvSpPr/>
          <p:nvPr/>
        </p:nvSpPr>
        <p:spPr>
          <a:xfrm>
            <a:off x="48875" y="8300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1" name="Google Shape;5851;p5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2" name="Google Shape;5852;p5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3" name="Google Shape;5853;p558"/>
          <p:cNvPicPr preferRelativeResize="0"/>
          <p:nvPr/>
        </p:nvPicPr>
        <p:blipFill rotWithShape="1">
          <a:blip r:embed="rId3">
            <a:alphaModFix/>
          </a:blip>
          <a:srcRect b="29323" l="0" r="0" t="0"/>
          <a:stretch/>
        </p:blipFill>
        <p:spPr>
          <a:xfrm>
            <a:off x="623400" y="382524"/>
            <a:ext cx="8520602" cy="4378453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558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5" name="Google Shape;5855;p558"/>
          <p:cNvSpPr/>
          <p:nvPr/>
        </p:nvSpPr>
        <p:spPr>
          <a:xfrm>
            <a:off x="48875" y="2311450"/>
            <a:ext cx="13239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56" name="Google Shape;5856;p558"/>
          <p:cNvSpPr/>
          <p:nvPr/>
        </p:nvSpPr>
        <p:spPr>
          <a:xfrm>
            <a:off x="-85650" y="3253350"/>
            <a:ext cx="1458600" cy="1245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57" name="Google Shape;5857;p558"/>
          <p:cNvSpPr/>
          <p:nvPr/>
        </p:nvSpPr>
        <p:spPr>
          <a:xfrm>
            <a:off x="48875" y="830050"/>
            <a:ext cx="1323900" cy="148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Google Shape;5862;p5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3" name="Google Shape;5863;p5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4" name="Google Shape;5864;p559"/>
          <p:cNvPicPr preferRelativeResize="0"/>
          <p:nvPr/>
        </p:nvPicPr>
        <p:blipFill rotWithShape="1">
          <a:blip r:embed="rId3">
            <a:alphaModFix/>
          </a:blip>
          <a:srcRect b="32441" l="0" r="0" t="0"/>
          <a:stretch/>
        </p:blipFill>
        <p:spPr>
          <a:xfrm>
            <a:off x="645925" y="330292"/>
            <a:ext cx="8520602" cy="4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5865" name="Google Shape;5865;p559"/>
          <p:cNvSpPr/>
          <p:nvPr/>
        </p:nvSpPr>
        <p:spPr>
          <a:xfrm>
            <a:off x="5038804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6" name="Google Shape;5866;p559"/>
          <p:cNvSpPr/>
          <p:nvPr/>
        </p:nvSpPr>
        <p:spPr>
          <a:xfrm>
            <a:off x="48875" y="2246450"/>
            <a:ext cx="1323900" cy="1007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67" name="Google Shape;5867;p559"/>
          <p:cNvSpPr/>
          <p:nvPr/>
        </p:nvSpPr>
        <p:spPr>
          <a:xfrm>
            <a:off x="-85650" y="3253350"/>
            <a:ext cx="1458600" cy="1441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68" name="Google Shape;5868;p559"/>
          <p:cNvSpPr/>
          <p:nvPr/>
        </p:nvSpPr>
        <p:spPr>
          <a:xfrm>
            <a:off x="48875" y="766250"/>
            <a:ext cx="1323900" cy="1480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5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7</a:t>
            </a:r>
            <a:endParaRPr/>
          </a:p>
        </p:txBody>
      </p:sp>
      <p:sp>
        <p:nvSpPr>
          <p:cNvPr id="5874" name="Google Shape;5874;p5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8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5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0" name="Google Shape;5880;p5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1" name="Google Shape;5881;p561"/>
          <p:cNvPicPr preferRelativeResize="0"/>
          <p:nvPr/>
        </p:nvPicPr>
        <p:blipFill rotWithShape="1">
          <a:blip r:embed="rId3">
            <a:alphaModFix/>
          </a:blip>
          <a:srcRect b="28982" l="0" r="0" t="0"/>
          <a:stretch/>
        </p:blipFill>
        <p:spPr>
          <a:xfrm>
            <a:off x="623400" y="540488"/>
            <a:ext cx="8520602" cy="4062523"/>
          </a:xfrm>
          <a:prstGeom prst="rect">
            <a:avLst/>
          </a:prstGeom>
          <a:noFill/>
          <a:ln>
            <a:noFill/>
          </a:ln>
        </p:spPr>
      </p:pic>
      <p:sp>
        <p:nvSpPr>
          <p:cNvPr id="5882" name="Google Shape;5882;p561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3" name="Google Shape;5883;p561"/>
          <p:cNvSpPr/>
          <p:nvPr/>
        </p:nvSpPr>
        <p:spPr>
          <a:xfrm>
            <a:off x="48875" y="2532825"/>
            <a:ext cx="1323900" cy="915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84" name="Google Shape;5884;p561"/>
          <p:cNvSpPr/>
          <p:nvPr/>
        </p:nvSpPr>
        <p:spPr>
          <a:xfrm>
            <a:off x="-85650" y="3422625"/>
            <a:ext cx="1458600" cy="10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85" name="Google Shape;5885;p561"/>
          <p:cNvSpPr/>
          <p:nvPr/>
        </p:nvSpPr>
        <p:spPr>
          <a:xfrm>
            <a:off x="48875" y="978925"/>
            <a:ext cx="1323900" cy="1554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45" y="0"/>
            <a:ext cx="70841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7"/>
          <p:cNvSpPr/>
          <p:nvPr/>
        </p:nvSpPr>
        <p:spPr>
          <a:xfrm>
            <a:off x="5199539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7"/>
          <p:cNvSpPr txBox="1"/>
          <p:nvPr/>
        </p:nvSpPr>
        <p:spPr>
          <a:xfrm>
            <a:off x="1259775" y="12928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6" name="Google Shape;536;p67"/>
          <p:cNvSpPr txBox="1"/>
          <p:nvPr/>
        </p:nvSpPr>
        <p:spPr>
          <a:xfrm>
            <a:off x="1085325" y="39553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37" name="Google Shape;537;p67"/>
          <p:cNvSpPr txBox="1"/>
          <p:nvPr/>
        </p:nvSpPr>
        <p:spPr>
          <a:xfrm>
            <a:off x="1259775" y="25717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5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5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2" name="Google Shape;5892;p562"/>
          <p:cNvPicPr preferRelativeResize="0"/>
          <p:nvPr/>
        </p:nvPicPr>
        <p:blipFill rotWithShape="1">
          <a:blip r:embed="rId3">
            <a:alphaModFix/>
          </a:blip>
          <a:srcRect b="33373" l="0" r="0" t="0"/>
          <a:stretch/>
        </p:blipFill>
        <p:spPr>
          <a:xfrm>
            <a:off x="623400" y="627188"/>
            <a:ext cx="8520602" cy="38891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3" name="Google Shape;5893;p562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4" name="Google Shape;5894;p562"/>
          <p:cNvSpPr/>
          <p:nvPr/>
        </p:nvSpPr>
        <p:spPr>
          <a:xfrm>
            <a:off x="48875" y="2532850"/>
            <a:ext cx="1323900" cy="93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95" name="Google Shape;5895;p562"/>
          <p:cNvSpPr/>
          <p:nvPr/>
        </p:nvSpPr>
        <p:spPr>
          <a:xfrm>
            <a:off x="-85650" y="3470350"/>
            <a:ext cx="1458600" cy="911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96" name="Google Shape;5896;p562"/>
          <p:cNvSpPr/>
          <p:nvPr/>
        </p:nvSpPr>
        <p:spPr>
          <a:xfrm>
            <a:off x="48875" y="1065850"/>
            <a:ext cx="1323900" cy="1467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0" name="Shape 5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1" name="Google Shape;5901;p5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2" name="Google Shape;5902;p5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3" name="Google Shape;5903;p563"/>
          <p:cNvPicPr preferRelativeResize="0"/>
          <p:nvPr/>
        </p:nvPicPr>
        <p:blipFill rotWithShape="1">
          <a:blip r:embed="rId3">
            <a:alphaModFix/>
          </a:blip>
          <a:srcRect b="33879" l="0" r="0" t="0"/>
          <a:stretch/>
        </p:blipFill>
        <p:spPr>
          <a:xfrm>
            <a:off x="623400" y="641975"/>
            <a:ext cx="8520602" cy="3859555"/>
          </a:xfrm>
          <a:prstGeom prst="rect">
            <a:avLst/>
          </a:prstGeom>
          <a:noFill/>
          <a:ln>
            <a:noFill/>
          </a:ln>
        </p:spPr>
      </p:pic>
      <p:sp>
        <p:nvSpPr>
          <p:cNvPr id="5904" name="Google Shape;5904;p563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5" name="Google Shape;5905;p563"/>
          <p:cNvSpPr/>
          <p:nvPr/>
        </p:nvSpPr>
        <p:spPr>
          <a:xfrm>
            <a:off x="48875" y="2541500"/>
            <a:ext cx="13239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06" name="Google Shape;5906;p563"/>
          <p:cNvSpPr/>
          <p:nvPr/>
        </p:nvSpPr>
        <p:spPr>
          <a:xfrm>
            <a:off x="-85825" y="3483450"/>
            <a:ext cx="14586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07" name="Google Shape;5907;p563"/>
          <p:cNvSpPr/>
          <p:nvPr/>
        </p:nvSpPr>
        <p:spPr>
          <a:xfrm>
            <a:off x="48875" y="1065850"/>
            <a:ext cx="1323900" cy="1475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1" name="Shape 5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2" name="Google Shape;5912;p5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3" name="Google Shape;5913;p5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4" name="Google Shape;5914;p564"/>
          <p:cNvPicPr preferRelativeResize="0"/>
          <p:nvPr/>
        </p:nvPicPr>
        <p:blipFill rotWithShape="1">
          <a:blip r:embed="rId3">
            <a:alphaModFix/>
          </a:blip>
          <a:srcRect b="32867" l="0" r="0" t="0"/>
          <a:stretch/>
        </p:blipFill>
        <p:spPr>
          <a:xfrm>
            <a:off x="623400" y="573313"/>
            <a:ext cx="8520602" cy="3996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15" name="Google Shape;5915;p564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6" name="Google Shape;5916;p564"/>
          <p:cNvSpPr/>
          <p:nvPr/>
        </p:nvSpPr>
        <p:spPr>
          <a:xfrm>
            <a:off x="48875" y="2311450"/>
            <a:ext cx="1323900" cy="121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17" name="Google Shape;5917;p564"/>
          <p:cNvSpPr/>
          <p:nvPr/>
        </p:nvSpPr>
        <p:spPr>
          <a:xfrm>
            <a:off x="-85650" y="3526800"/>
            <a:ext cx="1458600" cy="97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18" name="Google Shape;5918;p564"/>
          <p:cNvSpPr/>
          <p:nvPr/>
        </p:nvSpPr>
        <p:spPr>
          <a:xfrm>
            <a:off x="48875" y="1009300"/>
            <a:ext cx="1323900" cy="130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p5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8</a:t>
            </a:r>
            <a:endParaRPr/>
          </a:p>
        </p:txBody>
      </p:sp>
      <p:sp>
        <p:nvSpPr>
          <p:cNvPr id="5924" name="Google Shape;5924;p5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8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5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0" name="Google Shape;5930;p5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1" name="Google Shape;5931;p566"/>
          <p:cNvPicPr preferRelativeResize="0"/>
          <p:nvPr/>
        </p:nvPicPr>
        <p:blipFill rotWithShape="1">
          <a:blip r:embed="rId3">
            <a:alphaModFix/>
          </a:blip>
          <a:srcRect b="27969" l="0" r="0" t="0"/>
          <a:stretch/>
        </p:blipFill>
        <p:spPr>
          <a:xfrm>
            <a:off x="623400" y="436600"/>
            <a:ext cx="8520602" cy="4270298"/>
          </a:xfrm>
          <a:prstGeom prst="rect">
            <a:avLst/>
          </a:prstGeom>
          <a:noFill/>
          <a:ln>
            <a:noFill/>
          </a:ln>
        </p:spPr>
      </p:pic>
      <p:sp>
        <p:nvSpPr>
          <p:cNvPr id="5932" name="Google Shape;5932;p566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3" name="Google Shape;5933;p566"/>
          <p:cNvSpPr/>
          <p:nvPr/>
        </p:nvSpPr>
        <p:spPr>
          <a:xfrm>
            <a:off x="48875" y="2571750"/>
            <a:ext cx="1323900" cy="1095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34" name="Google Shape;5934;p566"/>
          <p:cNvSpPr/>
          <p:nvPr/>
        </p:nvSpPr>
        <p:spPr>
          <a:xfrm>
            <a:off x="-85650" y="3667350"/>
            <a:ext cx="14586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35" name="Google Shape;5935;p566"/>
          <p:cNvSpPr/>
          <p:nvPr/>
        </p:nvSpPr>
        <p:spPr>
          <a:xfrm>
            <a:off x="48875" y="830050"/>
            <a:ext cx="1323900" cy="1741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5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1" name="Google Shape;5941;p5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2" name="Google Shape;5942;p567"/>
          <p:cNvPicPr preferRelativeResize="0"/>
          <p:nvPr/>
        </p:nvPicPr>
        <p:blipFill rotWithShape="1">
          <a:blip r:embed="rId3">
            <a:alphaModFix/>
          </a:blip>
          <a:srcRect b="32189" l="0" r="0" t="0"/>
          <a:stretch/>
        </p:blipFill>
        <p:spPr>
          <a:xfrm>
            <a:off x="623400" y="525000"/>
            <a:ext cx="8520602" cy="409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943" name="Google Shape;5943;p567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4" name="Google Shape;5944;p567"/>
          <p:cNvSpPr/>
          <p:nvPr/>
        </p:nvSpPr>
        <p:spPr>
          <a:xfrm>
            <a:off x="48875" y="2424325"/>
            <a:ext cx="1323900" cy="1111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45" name="Google Shape;5945;p567"/>
          <p:cNvSpPr/>
          <p:nvPr/>
        </p:nvSpPr>
        <p:spPr>
          <a:xfrm>
            <a:off x="-85650" y="3535475"/>
            <a:ext cx="1458600" cy="963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46" name="Google Shape;5946;p567"/>
          <p:cNvSpPr/>
          <p:nvPr/>
        </p:nvSpPr>
        <p:spPr>
          <a:xfrm>
            <a:off x="48875" y="944200"/>
            <a:ext cx="1323900" cy="1480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0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p5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2" name="Google Shape;5952;p5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3" name="Google Shape;5953;p568"/>
          <p:cNvPicPr preferRelativeResize="0"/>
          <p:nvPr/>
        </p:nvPicPr>
        <p:blipFill rotWithShape="1">
          <a:blip r:embed="rId3">
            <a:alphaModFix/>
          </a:blip>
          <a:srcRect b="32106" l="0" r="0" t="0"/>
          <a:stretch/>
        </p:blipFill>
        <p:spPr>
          <a:xfrm>
            <a:off x="623400" y="522463"/>
            <a:ext cx="8520602" cy="4098567"/>
          </a:xfrm>
          <a:prstGeom prst="rect">
            <a:avLst/>
          </a:prstGeom>
          <a:noFill/>
          <a:ln>
            <a:noFill/>
          </a:ln>
        </p:spPr>
      </p:pic>
      <p:sp>
        <p:nvSpPr>
          <p:cNvPr id="5954" name="Google Shape;5954;p568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5" name="Google Shape;5955;p568"/>
          <p:cNvSpPr/>
          <p:nvPr/>
        </p:nvSpPr>
        <p:spPr>
          <a:xfrm>
            <a:off x="48875" y="2433000"/>
            <a:ext cx="1323900" cy="1124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56" name="Google Shape;5956;p568"/>
          <p:cNvSpPr/>
          <p:nvPr/>
        </p:nvSpPr>
        <p:spPr>
          <a:xfrm>
            <a:off x="-85650" y="3556950"/>
            <a:ext cx="1458600" cy="94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57" name="Google Shape;5957;p568"/>
          <p:cNvSpPr/>
          <p:nvPr/>
        </p:nvSpPr>
        <p:spPr>
          <a:xfrm>
            <a:off x="48875" y="957225"/>
            <a:ext cx="1323900" cy="1475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Google Shape;5962;p5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3" name="Google Shape;5963;p5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4" name="Google Shape;5964;p569"/>
          <p:cNvPicPr preferRelativeResize="0"/>
          <p:nvPr/>
        </p:nvPicPr>
        <p:blipFill rotWithShape="1">
          <a:blip r:embed="rId3">
            <a:alphaModFix/>
          </a:blip>
          <a:srcRect b="29996" l="0" r="0" t="0"/>
          <a:stretch/>
        </p:blipFill>
        <p:spPr>
          <a:xfrm>
            <a:off x="623400" y="307325"/>
            <a:ext cx="8520602" cy="45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5965" name="Google Shape;5965;p569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6" name="Google Shape;5966;p569"/>
          <p:cNvSpPr/>
          <p:nvPr/>
        </p:nvSpPr>
        <p:spPr>
          <a:xfrm>
            <a:off x="48875" y="2433000"/>
            <a:ext cx="1323900" cy="132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67" name="Google Shape;5967;p569"/>
          <p:cNvSpPr/>
          <p:nvPr/>
        </p:nvSpPr>
        <p:spPr>
          <a:xfrm>
            <a:off x="-85825" y="3739500"/>
            <a:ext cx="1458600" cy="985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68" name="Google Shape;5968;p569"/>
          <p:cNvSpPr/>
          <p:nvPr/>
        </p:nvSpPr>
        <p:spPr>
          <a:xfrm>
            <a:off x="48875" y="744575"/>
            <a:ext cx="1323900" cy="1688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2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p5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9</a:t>
            </a:r>
            <a:endParaRPr/>
          </a:p>
        </p:txBody>
      </p:sp>
      <p:sp>
        <p:nvSpPr>
          <p:cNvPr id="5974" name="Google Shape;5974;p5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8" name="Shape 5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9" name="Google Shape;5979;p5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0" name="Google Shape;5980;p5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1" name="Google Shape;5981;p571"/>
          <p:cNvPicPr preferRelativeResize="0"/>
          <p:nvPr/>
        </p:nvPicPr>
        <p:blipFill rotWithShape="1">
          <a:blip r:embed="rId3">
            <a:alphaModFix/>
          </a:blip>
          <a:srcRect b="27886" l="0" r="0" t="0"/>
          <a:stretch/>
        </p:blipFill>
        <p:spPr>
          <a:xfrm>
            <a:off x="623400" y="461100"/>
            <a:ext cx="8520602" cy="4221292"/>
          </a:xfrm>
          <a:prstGeom prst="rect">
            <a:avLst/>
          </a:prstGeom>
          <a:noFill/>
          <a:ln>
            <a:noFill/>
          </a:ln>
        </p:spPr>
      </p:pic>
      <p:sp>
        <p:nvSpPr>
          <p:cNvPr id="5982" name="Google Shape;5982;p571"/>
          <p:cNvSpPr/>
          <p:nvPr/>
        </p:nvSpPr>
        <p:spPr>
          <a:xfrm>
            <a:off x="5021450" y="673575"/>
            <a:ext cx="216900" cy="387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3" name="Google Shape;5983;p571"/>
          <p:cNvSpPr/>
          <p:nvPr/>
        </p:nvSpPr>
        <p:spPr>
          <a:xfrm>
            <a:off x="48875" y="2419975"/>
            <a:ext cx="1323900" cy="1189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84" name="Google Shape;5984;p571"/>
          <p:cNvSpPr/>
          <p:nvPr/>
        </p:nvSpPr>
        <p:spPr>
          <a:xfrm>
            <a:off x="-85650" y="3609275"/>
            <a:ext cx="1458600" cy="968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85" name="Google Shape;5985;p571"/>
          <p:cNvSpPr/>
          <p:nvPr/>
        </p:nvSpPr>
        <p:spPr>
          <a:xfrm>
            <a:off x="48875" y="883450"/>
            <a:ext cx="1323900" cy="1536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95" y="0"/>
            <a:ext cx="67218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8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5" name="Google Shape;545;p68"/>
          <p:cNvSpPr txBox="1"/>
          <p:nvPr/>
        </p:nvSpPr>
        <p:spPr>
          <a:xfrm>
            <a:off x="1193850" y="39553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46" name="Google Shape;546;p68"/>
          <p:cNvSpPr txBox="1"/>
          <p:nvPr/>
        </p:nvSpPr>
        <p:spPr>
          <a:xfrm>
            <a:off x="1368300" y="26450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9" name="Shape 5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" name="Google Shape;5990;p5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1" name="Google Shape;5991;p5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2" name="Google Shape;5992;p572"/>
          <p:cNvPicPr preferRelativeResize="0"/>
          <p:nvPr/>
        </p:nvPicPr>
        <p:blipFill rotWithShape="1">
          <a:blip r:embed="rId3">
            <a:alphaModFix/>
          </a:blip>
          <a:srcRect b="31935" l="0" r="0" t="0"/>
          <a:stretch/>
        </p:blipFill>
        <p:spPr>
          <a:xfrm>
            <a:off x="623400" y="473475"/>
            <a:ext cx="8520602" cy="4196557"/>
          </a:xfrm>
          <a:prstGeom prst="rect">
            <a:avLst/>
          </a:prstGeom>
          <a:noFill/>
          <a:ln>
            <a:noFill/>
          </a:ln>
        </p:spPr>
      </p:pic>
      <p:sp>
        <p:nvSpPr>
          <p:cNvPr id="5993" name="Google Shape;5993;p572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4" name="Google Shape;5994;p572"/>
          <p:cNvSpPr/>
          <p:nvPr/>
        </p:nvSpPr>
        <p:spPr>
          <a:xfrm>
            <a:off x="48875" y="2450350"/>
            <a:ext cx="1323900" cy="1176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95" name="Google Shape;5995;p572"/>
          <p:cNvSpPr/>
          <p:nvPr/>
        </p:nvSpPr>
        <p:spPr>
          <a:xfrm>
            <a:off x="-85650" y="3626725"/>
            <a:ext cx="1458600" cy="933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96" name="Google Shape;5996;p572"/>
          <p:cNvSpPr/>
          <p:nvPr/>
        </p:nvSpPr>
        <p:spPr>
          <a:xfrm>
            <a:off x="48875" y="830050"/>
            <a:ext cx="1323900" cy="162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5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5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3" name="Google Shape;6003;p573"/>
          <p:cNvPicPr preferRelativeResize="0"/>
          <p:nvPr/>
        </p:nvPicPr>
        <p:blipFill rotWithShape="1">
          <a:blip r:embed="rId3">
            <a:alphaModFix/>
          </a:blip>
          <a:srcRect b="31768" l="0" r="0" t="0"/>
          <a:stretch/>
        </p:blipFill>
        <p:spPr>
          <a:xfrm>
            <a:off x="648025" y="474350"/>
            <a:ext cx="8495974" cy="4194797"/>
          </a:xfrm>
          <a:prstGeom prst="rect">
            <a:avLst/>
          </a:prstGeom>
          <a:noFill/>
          <a:ln>
            <a:noFill/>
          </a:ln>
        </p:spPr>
      </p:pic>
      <p:sp>
        <p:nvSpPr>
          <p:cNvPr id="6004" name="Google Shape;6004;p573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5" name="Google Shape;6005;p573"/>
          <p:cNvSpPr/>
          <p:nvPr/>
        </p:nvSpPr>
        <p:spPr>
          <a:xfrm>
            <a:off x="48875" y="2441675"/>
            <a:ext cx="1323900" cy="1185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06" name="Google Shape;6006;p573"/>
          <p:cNvSpPr/>
          <p:nvPr/>
        </p:nvSpPr>
        <p:spPr>
          <a:xfrm>
            <a:off x="-85650" y="3626725"/>
            <a:ext cx="1458600" cy="924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07" name="Google Shape;6007;p573"/>
          <p:cNvSpPr/>
          <p:nvPr/>
        </p:nvSpPr>
        <p:spPr>
          <a:xfrm>
            <a:off x="48875" y="896450"/>
            <a:ext cx="1323900" cy="154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" name="Google Shape;6012;p5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3" name="Google Shape;6013;p5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4" name="Google Shape;6014;p574"/>
          <p:cNvPicPr preferRelativeResize="0"/>
          <p:nvPr/>
        </p:nvPicPr>
        <p:blipFill rotWithShape="1">
          <a:blip r:embed="rId3">
            <a:alphaModFix/>
          </a:blip>
          <a:srcRect b="31262" l="0" r="0" t="0"/>
          <a:stretch/>
        </p:blipFill>
        <p:spPr>
          <a:xfrm>
            <a:off x="623400" y="435515"/>
            <a:ext cx="8520602" cy="42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6015" name="Google Shape;6015;p574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6" name="Google Shape;6016;p574"/>
          <p:cNvSpPr/>
          <p:nvPr/>
        </p:nvSpPr>
        <p:spPr>
          <a:xfrm>
            <a:off x="48875" y="2485075"/>
            <a:ext cx="1323900" cy="121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17" name="Google Shape;6017;p574"/>
          <p:cNvSpPr/>
          <p:nvPr/>
        </p:nvSpPr>
        <p:spPr>
          <a:xfrm>
            <a:off x="-85650" y="3700425"/>
            <a:ext cx="1458600" cy="881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18" name="Google Shape;6018;p574"/>
          <p:cNvSpPr/>
          <p:nvPr/>
        </p:nvSpPr>
        <p:spPr>
          <a:xfrm>
            <a:off x="48875" y="830050"/>
            <a:ext cx="1323900" cy="1655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2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p5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Run 10</a:t>
            </a:r>
            <a:endParaRPr/>
          </a:p>
        </p:txBody>
      </p:sp>
      <p:sp>
        <p:nvSpPr>
          <p:cNvPr id="6024" name="Google Shape;6024;p5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8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9" name="Google Shape;6029;p5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0" name="Google Shape;6030;p5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1" name="Google Shape;6031;p576"/>
          <p:cNvPicPr preferRelativeResize="0"/>
          <p:nvPr/>
        </p:nvPicPr>
        <p:blipFill rotWithShape="1">
          <a:blip r:embed="rId3">
            <a:alphaModFix/>
          </a:blip>
          <a:srcRect b="28479" l="0" r="0" t="0"/>
          <a:stretch/>
        </p:blipFill>
        <p:spPr>
          <a:xfrm>
            <a:off x="623400" y="524525"/>
            <a:ext cx="8520602" cy="40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6032" name="Google Shape;6032;p576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3" name="Google Shape;6033;p576"/>
          <p:cNvSpPr/>
          <p:nvPr/>
        </p:nvSpPr>
        <p:spPr>
          <a:xfrm>
            <a:off x="48875" y="2615300"/>
            <a:ext cx="1323900" cy="881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34" name="Google Shape;6034;p576"/>
          <p:cNvSpPr/>
          <p:nvPr/>
        </p:nvSpPr>
        <p:spPr>
          <a:xfrm>
            <a:off x="-85650" y="3496400"/>
            <a:ext cx="1458600" cy="100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35" name="Google Shape;6035;p576"/>
          <p:cNvSpPr/>
          <p:nvPr/>
        </p:nvSpPr>
        <p:spPr>
          <a:xfrm>
            <a:off x="48875" y="939875"/>
            <a:ext cx="1323900" cy="1675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9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5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1" name="Google Shape;6041;p5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2" name="Google Shape;6042;p577"/>
          <p:cNvPicPr preferRelativeResize="0"/>
          <p:nvPr/>
        </p:nvPicPr>
        <p:blipFill rotWithShape="1">
          <a:blip r:embed="rId3">
            <a:alphaModFix/>
          </a:blip>
          <a:srcRect b="28479" l="0" r="0" t="0"/>
          <a:stretch/>
        </p:blipFill>
        <p:spPr>
          <a:xfrm>
            <a:off x="623400" y="497738"/>
            <a:ext cx="8520602" cy="4148021"/>
          </a:xfrm>
          <a:prstGeom prst="rect">
            <a:avLst/>
          </a:prstGeom>
          <a:noFill/>
          <a:ln>
            <a:noFill/>
          </a:ln>
        </p:spPr>
      </p:pic>
      <p:sp>
        <p:nvSpPr>
          <p:cNvPr id="6043" name="Google Shape;6043;p577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4" name="Google Shape;6044;p577"/>
          <p:cNvSpPr/>
          <p:nvPr/>
        </p:nvSpPr>
        <p:spPr>
          <a:xfrm>
            <a:off x="48875" y="2398275"/>
            <a:ext cx="1323900" cy="1080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45" name="Google Shape;6045;p577"/>
          <p:cNvSpPr/>
          <p:nvPr/>
        </p:nvSpPr>
        <p:spPr>
          <a:xfrm>
            <a:off x="-85650" y="3479050"/>
            <a:ext cx="1458600" cy="1059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46" name="Google Shape;6046;p577"/>
          <p:cNvSpPr/>
          <p:nvPr/>
        </p:nvSpPr>
        <p:spPr>
          <a:xfrm>
            <a:off x="48875" y="931175"/>
            <a:ext cx="1323900" cy="1467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0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p5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2" name="Google Shape;6052;p5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3" name="Google Shape;6053;p578"/>
          <p:cNvPicPr preferRelativeResize="0"/>
          <p:nvPr/>
        </p:nvPicPr>
        <p:blipFill rotWithShape="1">
          <a:blip r:embed="rId3">
            <a:alphaModFix/>
          </a:blip>
          <a:srcRect b="32948" l="0" r="0" t="0"/>
          <a:stretch/>
        </p:blipFill>
        <p:spPr>
          <a:xfrm>
            <a:off x="623400" y="592563"/>
            <a:ext cx="8520602" cy="3958371"/>
          </a:xfrm>
          <a:prstGeom prst="rect">
            <a:avLst/>
          </a:prstGeom>
          <a:noFill/>
          <a:ln>
            <a:noFill/>
          </a:ln>
        </p:spPr>
      </p:pic>
      <p:sp>
        <p:nvSpPr>
          <p:cNvPr id="6054" name="Google Shape;6054;p578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5" name="Google Shape;6055;p578"/>
          <p:cNvSpPr/>
          <p:nvPr/>
        </p:nvSpPr>
        <p:spPr>
          <a:xfrm>
            <a:off x="48875" y="2571750"/>
            <a:ext cx="1323900" cy="855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56" name="Google Shape;6056;p578"/>
          <p:cNvSpPr/>
          <p:nvPr/>
        </p:nvSpPr>
        <p:spPr>
          <a:xfrm>
            <a:off x="-85650" y="3426975"/>
            <a:ext cx="1458600" cy="100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57" name="Google Shape;6057;p578"/>
          <p:cNvSpPr/>
          <p:nvPr/>
        </p:nvSpPr>
        <p:spPr>
          <a:xfrm>
            <a:off x="48875" y="1018000"/>
            <a:ext cx="1323900" cy="1554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1" name="Shape 6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" name="Google Shape;6062;p5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3" name="Google Shape;6063;p5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4" name="Google Shape;6064;p579"/>
          <p:cNvPicPr preferRelativeResize="0"/>
          <p:nvPr/>
        </p:nvPicPr>
        <p:blipFill rotWithShape="1">
          <a:blip r:embed="rId3">
            <a:alphaModFix/>
          </a:blip>
          <a:srcRect b="32948" l="0" r="0" t="0"/>
          <a:stretch/>
        </p:blipFill>
        <p:spPr>
          <a:xfrm>
            <a:off x="623400" y="592563"/>
            <a:ext cx="8520602" cy="3958371"/>
          </a:xfrm>
          <a:prstGeom prst="rect">
            <a:avLst/>
          </a:prstGeom>
          <a:noFill/>
          <a:ln>
            <a:noFill/>
          </a:ln>
        </p:spPr>
      </p:pic>
      <p:sp>
        <p:nvSpPr>
          <p:cNvPr id="6065" name="Google Shape;6065;p579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6" name="Google Shape;6066;p579"/>
          <p:cNvSpPr/>
          <p:nvPr/>
        </p:nvSpPr>
        <p:spPr>
          <a:xfrm>
            <a:off x="48875" y="2571750"/>
            <a:ext cx="1323900" cy="863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67" name="Google Shape;6067;p579"/>
          <p:cNvSpPr/>
          <p:nvPr/>
        </p:nvSpPr>
        <p:spPr>
          <a:xfrm>
            <a:off x="-85650" y="3435650"/>
            <a:ext cx="1458600" cy="1063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68" name="Google Shape;6068;p579"/>
          <p:cNvSpPr/>
          <p:nvPr/>
        </p:nvSpPr>
        <p:spPr>
          <a:xfrm>
            <a:off x="48875" y="1013650"/>
            <a:ext cx="1323900" cy="15582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2" name="Shape 6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3" name="Google Shape;6073;p5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4" name="Google Shape;6074;p5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5" name="Google Shape;6075;p580"/>
          <p:cNvPicPr preferRelativeResize="0"/>
          <p:nvPr/>
        </p:nvPicPr>
        <p:blipFill rotWithShape="1">
          <a:blip r:embed="rId3">
            <a:alphaModFix/>
          </a:blip>
          <a:srcRect b="33457" l="0" r="0" t="0"/>
          <a:stretch/>
        </p:blipFill>
        <p:spPr>
          <a:xfrm>
            <a:off x="623400" y="622738"/>
            <a:ext cx="8520602" cy="38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076" name="Google Shape;6076;p580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7" name="Google Shape;6077;p580"/>
          <p:cNvSpPr/>
          <p:nvPr/>
        </p:nvSpPr>
        <p:spPr>
          <a:xfrm>
            <a:off x="48875" y="2571750"/>
            <a:ext cx="1323900" cy="859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78" name="Google Shape;6078;p580"/>
          <p:cNvSpPr/>
          <p:nvPr/>
        </p:nvSpPr>
        <p:spPr>
          <a:xfrm>
            <a:off x="-85650" y="3431250"/>
            <a:ext cx="1458600" cy="100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79" name="Google Shape;6079;p580"/>
          <p:cNvSpPr/>
          <p:nvPr/>
        </p:nvSpPr>
        <p:spPr>
          <a:xfrm>
            <a:off x="48875" y="1061400"/>
            <a:ext cx="1323900" cy="1510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5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5" name="Google Shape;6085;p5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6" name="Google Shape;6086;p581"/>
          <p:cNvPicPr preferRelativeResize="0"/>
          <p:nvPr/>
        </p:nvPicPr>
        <p:blipFill rotWithShape="1">
          <a:blip r:embed="rId3">
            <a:alphaModFix/>
          </a:blip>
          <a:srcRect b="33373" l="0" r="0" t="0"/>
          <a:stretch/>
        </p:blipFill>
        <p:spPr>
          <a:xfrm>
            <a:off x="660875" y="628850"/>
            <a:ext cx="8483123" cy="38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87" name="Google Shape;6087;p581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8" name="Google Shape;6088;p581"/>
          <p:cNvSpPr/>
          <p:nvPr/>
        </p:nvSpPr>
        <p:spPr>
          <a:xfrm>
            <a:off x="48875" y="2524150"/>
            <a:ext cx="1323900" cy="881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89" name="Google Shape;6089;p581"/>
          <p:cNvSpPr/>
          <p:nvPr/>
        </p:nvSpPr>
        <p:spPr>
          <a:xfrm>
            <a:off x="-85650" y="3405275"/>
            <a:ext cx="1458600" cy="976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90" name="Google Shape;6090;p581"/>
          <p:cNvSpPr/>
          <p:nvPr/>
        </p:nvSpPr>
        <p:spPr>
          <a:xfrm>
            <a:off x="48875" y="1070075"/>
            <a:ext cx="1323900" cy="1454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82" y="0"/>
            <a:ext cx="6940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9"/>
          <p:cNvSpPr/>
          <p:nvPr/>
        </p:nvSpPr>
        <p:spPr>
          <a:xfrm>
            <a:off x="519482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9"/>
          <p:cNvSpPr txBox="1"/>
          <p:nvPr/>
        </p:nvSpPr>
        <p:spPr>
          <a:xfrm>
            <a:off x="1288100" y="13116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4" name="Google Shape;554;p69"/>
          <p:cNvSpPr txBox="1"/>
          <p:nvPr/>
        </p:nvSpPr>
        <p:spPr>
          <a:xfrm>
            <a:off x="1113650" y="40024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55" name="Google Shape;555;p69"/>
          <p:cNvSpPr txBox="1"/>
          <p:nvPr/>
        </p:nvSpPr>
        <p:spPr>
          <a:xfrm>
            <a:off x="1288100" y="27818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4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Google Shape;6095;p5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6" name="Google Shape;6096;p5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7" name="Google Shape;6097;p582"/>
          <p:cNvPicPr preferRelativeResize="0"/>
          <p:nvPr/>
        </p:nvPicPr>
        <p:blipFill rotWithShape="1">
          <a:blip r:embed="rId3">
            <a:alphaModFix/>
          </a:blip>
          <a:srcRect b="31096" l="0" r="0" t="0"/>
          <a:stretch/>
        </p:blipFill>
        <p:spPr>
          <a:xfrm>
            <a:off x="623400" y="583625"/>
            <a:ext cx="8520602" cy="3976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98" name="Google Shape;6098;p582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9" name="Google Shape;6099;p582"/>
          <p:cNvSpPr/>
          <p:nvPr/>
        </p:nvSpPr>
        <p:spPr>
          <a:xfrm>
            <a:off x="48875" y="2506775"/>
            <a:ext cx="1323900" cy="93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00" name="Google Shape;6100;p582"/>
          <p:cNvSpPr/>
          <p:nvPr/>
        </p:nvSpPr>
        <p:spPr>
          <a:xfrm>
            <a:off x="-85650" y="3444325"/>
            <a:ext cx="1458600" cy="1054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101" name="Google Shape;6101;p582"/>
          <p:cNvSpPr/>
          <p:nvPr/>
        </p:nvSpPr>
        <p:spPr>
          <a:xfrm>
            <a:off x="48875" y="1013650"/>
            <a:ext cx="1323900" cy="149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5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Google Shape;6106;p5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7" name="Google Shape;6107;p5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8" name="Google Shape;6108;p583"/>
          <p:cNvPicPr preferRelativeResize="0"/>
          <p:nvPr/>
        </p:nvPicPr>
        <p:blipFill rotWithShape="1">
          <a:blip r:embed="rId3">
            <a:alphaModFix/>
          </a:blip>
          <a:srcRect b="31262" l="0" r="0" t="0"/>
          <a:stretch/>
        </p:blipFill>
        <p:spPr>
          <a:xfrm>
            <a:off x="623400" y="568489"/>
            <a:ext cx="8520602" cy="4006513"/>
          </a:xfrm>
          <a:prstGeom prst="rect">
            <a:avLst/>
          </a:prstGeom>
          <a:noFill/>
          <a:ln>
            <a:noFill/>
          </a:ln>
        </p:spPr>
      </p:pic>
      <p:sp>
        <p:nvSpPr>
          <p:cNvPr id="6109" name="Google Shape;6109;p583"/>
          <p:cNvSpPr/>
          <p:nvPr/>
        </p:nvSpPr>
        <p:spPr>
          <a:xfrm>
            <a:off x="5021442" y="673575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0" name="Google Shape;6110;p583"/>
          <p:cNvSpPr/>
          <p:nvPr/>
        </p:nvSpPr>
        <p:spPr>
          <a:xfrm>
            <a:off x="48875" y="2459050"/>
            <a:ext cx="1323900" cy="105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11" name="Google Shape;6111;p583"/>
          <p:cNvSpPr/>
          <p:nvPr/>
        </p:nvSpPr>
        <p:spPr>
          <a:xfrm>
            <a:off x="-85650" y="3509450"/>
            <a:ext cx="1458600" cy="989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112" name="Google Shape;6112;p583"/>
          <p:cNvSpPr/>
          <p:nvPr/>
        </p:nvSpPr>
        <p:spPr>
          <a:xfrm>
            <a:off x="48875" y="1009300"/>
            <a:ext cx="1323900" cy="1419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64" y="0"/>
            <a:ext cx="69252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0"/>
          <p:cNvSpPr/>
          <p:nvPr/>
        </p:nvSpPr>
        <p:spPr>
          <a:xfrm>
            <a:off x="519482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0"/>
          <p:cNvSpPr txBox="1"/>
          <p:nvPr/>
        </p:nvSpPr>
        <p:spPr>
          <a:xfrm>
            <a:off x="1316400" y="13730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3" name="Google Shape;563;p70"/>
          <p:cNvSpPr txBox="1"/>
          <p:nvPr/>
        </p:nvSpPr>
        <p:spPr>
          <a:xfrm>
            <a:off x="1141950" y="40072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64" name="Google Shape;564;p70"/>
          <p:cNvSpPr txBox="1"/>
          <p:nvPr/>
        </p:nvSpPr>
        <p:spPr>
          <a:xfrm>
            <a:off x="1316400" y="28102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41" y="0"/>
            <a:ext cx="69175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/>
          <p:nvPr/>
        </p:nvSpPr>
        <p:spPr>
          <a:xfrm>
            <a:off x="519010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1"/>
          <p:cNvSpPr txBox="1"/>
          <p:nvPr/>
        </p:nvSpPr>
        <p:spPr>
          <a:xfrm>
            <a:off x="1368300" y="13305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2" name="Google Shape;572;p71"/>
          <p:cNvSpPr txBox="1"/>
          <p:nvPr/>
        </p:nvSpPr>
        <p:spPr>
          <a:xfrm>
            <a:off x="1193850" y="40685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73" name="Google Shape;573;p71"/>
          <p:cNvSpPr txBox="1"/>
          <p:nvPr/>
        </p:nvSpPr>
        <p:spPr>
          <a:xfrm>
            <a:off x="1368300" y="27819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2" y="0"/>
            <a:ext cx="68484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" name="Google Shape;96;p18"/>
          <p:cNvSpPr txBox="1"/>
          <p:nvPr/>
        </p:nvSpPr>
        <p:spPr>
          <a:xfrm>
            <a:off x="1193850" y="39742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7" name="Google Shape;97;p18"/>
          <p:cNvSpPr txBox="1"/>
          <p:nvPr/>
        </p:nvSpPr>
        <p:spPr>
          <a:xfrm>
            <a:off x="1368300" y="27016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09" y="0"/>
            <a:ext cx="67585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2"/>
          <p:cNvSpPr/>
          <p:nvPr/>
        </p:nvSpPr>
        <p:spPr>
          <a:xfrm>
            <a:off x="5171230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2"/>
          <p:cNvSpPr txBox="1"/>
          <p:nvPr/>
        </p:nvSpPr>
        <p:spPr>
          <a:xfrm>
            <a:off x="1368300" y="13588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1" name="Google Shape;581;p72"/>
          <p:cNvSpPr txBox="1"/>
          <p:nvPr/>
        </p:nvSpPr>
        <p:spPr>
          <a:xfrm>
            <a:off x="1193850" y="39836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82" name="Google Shape;582;p72"/>
          <p:cNvSpPr txBox="1"/>
          <p:nvPr/>
        </p:nvSpPr>
        <p:spPr>
          <a:xfrm>
            <a:off x="1368300" y="27960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34" y="0"/>
            <a:ext cx="67291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3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3"/>
          <p:cNvSpPr txBox="1"/>
          <p:nvPr/>
        </p:nvSpPr>
        <p:spPr>
          <a:xfrm>
            <a:off x="1363575" y="13069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0" name="Google Shape;590;p73"/>
          <p:cNvSpPr txBox="1"/>
          <p:nvPr/>
        </p:nvSpPr>
        <p:spPr>
          <a:xfrm>
            <a:off x="1189125" y="40402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591" name="Google Shape;591;p73"/>
          <p:cNvSpPr txBox="1"/>
          <p:nvPr/>
        </p:nvSpPr>
        <p:spPr>
          <a:xfrm>
            <a:off x="1363575" y="27111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88" y="0"/>
            <a:ext cx="6743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4"/>
          <p:cNvSpPr/>
          <p:nvPr/>
        </p:nvSpPr>
        <p:spPr>
          <a:xfrm>
            <a:off x="5166512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4"/>
          <p:cNvSpPr txBox="1"/>
          <p:nvPr/>
        </p:nvSpPr>
        <p:spPr>
          <a:xfrm>
            <a:off x="1368300" y="13494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9" name="Google Shape;599;p74"/>
          <p:cNvSpPr txBox="1"/>
          <p:nvPr/>
        </p:nvSpPr>
        <p:spPr>
          <a:xfrm>
            <a:off x="1193850" y="40402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0" name="Google Shape;600;p74"/>
          <p:cNvSpPr txBox="1"/>
          <p:nvPr/>
        </p:nvSpPr>
        <p:spPr>
          <a:xfrm>
            <a:off x="1368300" y="28149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9" y="0"/>
            <a:ext cx="6803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5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5"/>
          <p:cNvSpPr txBox="1"/>
          <p:nvPr/>
        </p:nvSpPr>
        <p:spPr>
          <a:xfrm>
            <a:off x="1340000" y="13399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8" name="Google Shape;608;p75"/>
          <p:cNvSpPr txBox="1"/>
          <p:nvPr/>
        </p:nvSpPr>
        <p:spPr>
          <a:xfrm>
            <a:off x="1165550" y="40119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09" name="Google Shape;609;p75"/>
          <p:cNvSpPr txBox="1"/>
          <p:nvPr/>
        </p:nvSpPr>
        <p:spPr>
          <a:xfrm>
            <a:off x="1340000" y="27488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64" y="0"/>
            <a:ext cx="69252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6"/>
          <p:cNvSpPr/>
          <p:nvPr/>
        </p:nvSpPr>
        <p:spPr>
          <a:xfrm>
            <a:off x="518538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6"/>
          <p:cNvSpPr txBox="1"/>
          <p:nvPr/>
        </p:nvSpPr>
        <p:spPr>
          <a:xfrm>
            <a:off x="1288075" y="13211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7" name="Google Shape;617;p76"/>
          <p:cNvSpPr txBox="1"/>
          <p:nvPr/>
        </p:nvSpPr>
        <p:spPr>
          <a:xfrm>
            <a:off x="1113625" y="407797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18" name="Google Shape;618;p76"/>
          <p:cNvSpPr txBox="1"/>
          <p:nvPr/>
        </p:nvSpPr>
        <p:spPr>
          <a:xfrm>
            <a:off x="1288075" y="28054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089" y="0"/>
            <a:ext cx="70598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7"/>
          <p:cNvSpPr/>
          <p:nvPr/>
        </p:nvSpPr>
        <p:spPr>
          <a:xfrm>
            <a:off x="5194821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7"/>
          <p:cNvSpPr txBox="1"/>
          <p:nvPr/>
        </p:nvSpPr>
        <p:spPr>
          <a:xfrm>
            <a:off x="1269225" y="14343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6" name="Google Shape;626;p77"/>
          <p:cNvSpPr txBox="1"/>
          <p:nvPr/>
        </p:nvSpPr>
        <p:spPr>
          <a:xfrm>
            <a:off x="1094775" y="41723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27" name="Google Shape;627;p77"/>
          <p:cNvSpPr txBox="1"/>
          <p:nvPr/>
        </p:nvSpPr>
        <p:spPr>
          <a:xfrm>
            <a:off x="1269225" y="29517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34" y="0"/>
            <a:ext cx="67291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8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8"/>
          <p:cNvSpPr txBox="1"/>
          <p:nvPr/>
        </p:nvSpPr>
        <p:spPr>
          <a:xfrm>
            <a:off x="1363575" y="13541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5" name="Google Shape;635;p78"/>
          <p:cNvSpPr txBox="1"/>
          <p:nvPr/>
        </p:nvSpPr>
        <p:spPr>
          <a:xfrm>
            <a:off x="1189125" y="41393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36" name="Google Shape;636;p78"/>
          <p:cNvSpPr txBox="1"/>
          <p:nvPr/>
        </p:nvSpPr>
        <p:spPr>
          <a:xfrm>
            <a:off x="1363575" y="281020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2</a:t>
            </a:r>
            <a:endParaRPr/>
          </a:p>
        </p:txBody>
      </p:sp>
      <p:sp>
        <p:nvSpPr>
          <p:cNvPr id="642" name="Google Shape;64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2" name="Google Shape;652;p8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53" name="Google Shape;653;p8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10" y="0"/>
            <a:ext cx="73539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3" name="Google Shape;663;p8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64" name="Google Shape;664;p8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44" y="0"/>
            <a:ext cx="68409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5175948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" name="Google Shape;105;p19"/>
          <p:cNvSpPr txBox="1"/>
          <p:nvPr/>
        </p:nvSpPr>
        <p:spPr>
          <a:xfrm>
            <a:off x="1193850" y="4115725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06" name="Google Shape;106;p19"/>
          <p:cNvSpPr txBox="1"/>
          <p:nvPr/>
        </p:nvSpPr>
        <p:spPr>
          <a:xfrm>
            <a:off x="1368300" y="2687750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4" name="Google Shape;674;p8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75" name="Google Shape;675;p8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55" y="0"/>
            <a:ext cx="7487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5" name="Google Shape;685;p8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86" name="Google Shape;686;p8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6" name="Google Shape;696;p8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697" name="Google Shape;697;p8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7" name="Google Shape;707;p8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08" name="Google Shape;708;p8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8" name="Google Shape;718;p8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19" name="Google Shape;719;p8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9" name="Google Shape;729;p8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30" name="Google Shape;730;p8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0" name="Google Shape;740;p8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41" name="Google Shape;741;p8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1" name="Google Shape;751;p8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52" name="Google Shape;752;p8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20" y="0"/>
            <a:ext cx="745155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2" name="Google Shape;762;p9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63" name="Google Shape;763;p9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34" y="0"/>
            <a:ext cx="73715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3" name="Google Shape;773;p9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74" name="Google Shape;774;p9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48" y="0"/>
            <a:ext cx="66423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5157075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" name="Google Shape;114;p20"/>
          <p:cNvSpPr txBox="1"/>
          <p:nvPr/>
        </p:nvSpPr>
        <p:spPr>
          <a:xfrm>
            <a:off x="1193850" y="406855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15" name="Google Shape;115;p20"/>
          <p:cNvSpPr txBox="1"/>
          <p:nvPr/>
        </p:nvSpPr>
        <p:spPr>
          <a:xfrm>
            <a:off x="1368300" y="276302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9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4" name="Google Shape;784;p9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85" name="Google Shape;785;p9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9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5" name="Google Shape;795;p9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796" name="Google Shape;796;p9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6" name="Google Shape;806;p9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07" name="Google Shape;807;p9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7" name="Google Shape;817;p9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18" name="Google Shape;818;p9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9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8" name="Google Shape;828;p9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29" name="Google Shape;829;p9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9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9" name="Google Shape;839;p9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40" name="Google Shape;840;p9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0" name="Google Shape;850;p9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51" name="Google Shape;851;p9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1" name="Google Shape;861;p9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62" name="Google Shape;862;p9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0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2" name="Google Shape;872;p10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73" name="Google Shape;873;p10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7" y="0"/>
            <a:ext cx="7433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0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0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3" name="Google Shape;883;p10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84" name="Google Shape;884;p10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66" y="0"/>
            <a:ext cx="695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5190103" y="750200"/>
            <a:ext cx="216900" cy="42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1368300" y="12597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" name="Google Shape;123;p21"/>
          <p:cNvSpPr txBox="1"/>
          <p:nvPr/>
        </p:nvSpPr>
        <p:spPr>
          <a:xfrm>
            <a:off x="1193850" y="4082700"/>
            <a:ext cx="15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124" name="Google Shape;124;p21"/>
          <p:cNvSpPr txBox="1"/>
          <p:nvPr/>
        </p:nvSpPr>
        <p:spPr>
          <a:xfrm>
            <a:off x="1368300" y="2753575"/>
            <a:ext cx="1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0" y="0"/>
            <a:ext cx="74605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2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02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4" name="Google Shape;894;p102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895" name="Google Shape;895;p102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98" y="0"/>
            <a:ext cx="7293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3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3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5" name="Google Shape;905;p103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06" name="Google Shape;906;p103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4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4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6" name="Google Shape;916;p104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17" name="Google Shape;917;p104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57" y="0"/>
            <a:ext cx="75058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05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05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7" name="Google Shape;927;p105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28" name="Google Shape;928;p105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6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6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8" name="Google Shape;938;p106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39" name="Google Shape;939;p106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7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07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9" name="Google Shape;949;p107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50" name="Google Shape;950;p107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15" y="0"/>
            <a:ext cx="75241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8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8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0" name="Google Shape;960;p108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61" name="Google Shape;961;p108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09" y="0"/>
            <a:ext cx="7469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9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9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1" name="Google Shape;971;p109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72" name="Google Shape;972;p109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88" y="0"/>
            <a:ext cx="7478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10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10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2" name="Google Shape;982;p110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83" name="Google Shape;983;p110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12" y="0"/>
            <a:ext cx="74967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11"/>
          <p:cNvSpPr/>
          <p:nvPr/>
        </p:nvSpPr>
        <p:spPr>
          <a:xfrm>
            <a:off x="5248694" y="803329"/>
            <a:ext cx="216900" cy="393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11"/>
          <p:cNvSpPr/>
          <p:nvPr/>
        </p:nvSpPr>
        <p:spPr>
          <a:xfrm>
            <a:off x="827374" y="2121151"/>
            <a:ext cx="1626900" cy="1322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3" name="Google Shape;993;p111"/>
          <p:cNvSpPr/>
          <p:nvPr/>
        </p:nvSpPr>
        <p:spPr>
          <a:xfrm>
            <a:off x="827374" y="3443501"/>
            <a:ext cx="1626900" cy="137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Offspring</a:t>
            </a:r>
            <a:endParaRPr b="1" sz="2200"/>
          </a:p>
        </p:txBody>
      </p:sp>
      <p:sp>
        <p:nvSpPr>
          <p:cNvPr id="994" name="Google Shape;994;p111"/>
          <p:cNvSpPr/>
          <p:nvPr/>
        </p:nvSpPr>
        <p:spPr>
          <a:xfrm>
            <a:off x="823138" y="853654"/>
            <a:ext cx="1626900" cy="1267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